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56" r:id="rId5"/>
    <p:sldId id="299" r:id="rId6"/>
    <p:sldId id="300" r:id="rId7"/>
    <p:sldId id="290" r:id="rId8"/>
    <p:sldId id="292" r:id="rId9"/>
    <p:sldId id="293" r:id="rId10"/>
    <p:sldId id="301" r:id="rId11"/>
    <p:sldId id="294" r:id="rId12"/>
    <p:sldId id="291" r:id="rId13"/>
    <p:sldId id="302" r:id="rId14"/>
    <p:sldId id="304" r:id="rId15"/>
    <p:sldId id="305" r:id="rId16"/>
    <p:sldId id="303" r:id="rId17"/>
    <p:sldId id="295" r:id="rId18"/>
    <p:sldId id="296" r:id="rId19"/>
    <p:sldId id="297" r:id="rId20"/>
    <p:sldId id="298" r:id="rId21"/>
    <p:sldId id="275"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49" autoAdjust="0"/>
  </p:normalViewPr>
  <p:slideViewPr>
    <p:cSldViewPr snapToGrid="0">
      <p:cViewPr varScale="1">
        <p:scale>
          <a:sx n="64" d="100"/>
          <a:sy n="64" d="100"/>
        </p:scale>
        <p:origin x="900" y="48"/>
      </p:cViewPr>
      <p:guideLst/>
    </p:cSldViewPr>
  </p:slideViewPr>
  <p:outlineViewPr>
    <p:cViewPr>
      <p:scale>
        <a:sx n="33" d="100"/>
        <a:sy n="33" d="100"/>
      </p:scale>
      <p:origin x="0" y="-17394"/>
    </p:cViewPr>
  </p:outlineViewPr>
  <p:notesTextViewPr>
    <p:cViewPr>
      <p:scale>
        <a:sx n="3" d="2"/>
        <a:sy n="3" d="2"/>
      </p:scale>
      <p:origin x="0" y="0"/>
    </p:cViewPr>
  </p:notesTextViewPr>
  <p:sorterViewPr>
    <p:cViewPr>
      <p:scale>
        <a:sx n="100" d="100"/>
        <a:sy n="100" d="100"/>
      </p:scale>
      <p:origin x="0" y="-3341"/>
    </p:cViewPr>
  </p:sorterViewPr>
  <p:notesViewPr>
    <p:cSldViewPr snapToGrid="0">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5/13/2021</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815A-5A10-42A8-9FEC-3938D2D9BA48}" type="datetimeFigureOut">
              <a:rPr lang="en-US" noProof="0" smtClean="0"/>
              <a:t>5/13/2021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9DAF-093F-4482-AA38-346E9A2DEE94}" type="slidenum">
              <a:rPr lang="en-US" noProof="0" smtClean="0"/>
              <a:t>‹#›</a:t>
            </a:fld>
            <a:endParaRPr lang="en-US" noProof="0" dirty="0"/>
          </a:p>
        </p:txBody>
      </p:sp>
    </p:spTree>
    <p:extLst>
      <p:ext uri="{BB962C8B-B14F-4D97-AF65-F5344CB8AC3E}">
        <p14:creationId xmlns:p14="http://schemas.microsoft.com/office/powerpoint/2010/main" val="3356813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a:t>
            </a:fld>
            <a:endParaRPr lang="en-US" noProof="0" dirty="0"/>
          </a:p>
        </p:txBody>
      </p:sp>
    </p:spTree>
    <p:extLst>
      <p:ext uri="{BB962C8B-B14F-4D97-AF65-F5344CB8AC3E}">
        <p14:creationId xmlns:p14="http://schemas.microsoft.com/office/powerpoint/2010/main" val="412139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a:t>
            </a:fld>
            <a:endParaRPr lang="en-US" noProof="0" dirty="0"/>
          </a:p>
        </p:txBody>
      </p:sp>
    </p:spTree>
    <p:extLst>
      <p:ext uri="{BB962C8B-B14F-4D97-AF65-F5344CB8AC3E}">
        <p14:creationId xmlns:p14="http://schemas.microsoft.com/office/powerpoint/2010/main" val="3266442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49DAF-093F-4482-AA38-346E9A2DEE94}" type="slidenum">
              <a:rPr lang="en-US" smtClean="0"/>
              <a:t>3</a:t>
            </a:fld>
            <a:endParaRPr lang="en-US"/>
          </a:p>
        </p:txBody>
      </p:sp>
    </p:spTree>
    <p:extLst>
      <p:ext uri="{BB962C8B-B14F-4D97-AF65-F5344CB8AC3E}">
        <p14:creationId xmlns:p14="http://schemas.microsoft.com/office/powerpoint/2010/main" val="1213345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649DAF-093F-4482-AA38-346E9A2DEE94}" type="slidenum">
              <a:rPr lang="en-US" noProof="0" smtClean="0"/>
              <a:t>4</a:t>
            </a:fld>
            <a:endParaRPr lang="en-US" noProof="0" dirty="0"/>
          </a:p>
        </p:txBody>
      </p:sp>
    </p:spTree>
    <p:extLst>
      <p:ext uri="{BB962C8B-B14F-4D97-AF65-F5344CB8AC3E}">
        <p14:creationId xmlns:p14="http://schemas.microsoft.com/office/powerpoint/2010/main" val="1129592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18</a:t>
            </a:fld>
            <a:endParaRPr lang="en-US" noProof="0" dirty="0"/>
          </a:p>
        </p:txBody>
      </p:sp>
    </p:spTree>
    <p:extLst>
      <p:ext uri="{BB962C8B-B14F-4D97-AF65-F5344CB8AC3E}">
        <p14:creationId xmlns:p14="http://schemas.microsoft.com/office/powerpoint/2010/main" val="617363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19</a:t>
            </a:fld>
            <a:endParaRPr lang="en-US" noProof="0" dirty="0"/>
          </a:p>
        </p:txBody>
      </p:sp>
    </p:spTree>
    <p:extLst>
      <p:ext uri="{BB962C8B-B14F-4D97-AF65-F5344CB8AC3E}">
        <p14:creationId xmlns:p14="http://schemas.microsoft.com/office/powerpoint/2010/main" val="2592418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US" noProof="0" smtClean="0"/>
              <a:t>20</a:t>
            </a:fld>
            <a:endParaRPr lang="en-US" noProof="0" dirty="0"/>
          </a:p>
        </p:txBody>
      </p:sp>
    </p:spTree>
    <p:extLst>
      <p:ext uri="{BB962C8B-B14F-4D97-AF65-F5344CB8AC3E}">
        <p14:creationId xmlns:p14="http://schemas.microsoft.com/office/powerpoint/2010/main" val="1543095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AAF5B5B-E896-400A-9E43-EAF605A0AC8B}"/>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BA2F5A3D-36C4-4B97-A62C-2AEA3B6FC1CF}"/>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BB474E17-6556-4551-AD1B-351EE2DA98E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F860E6D1-2C9F-477C-AE22-BFF5ADE85C60}"/>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65EC6C60-C605-4022-9718-ED56F34D6448}"/>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9F47BB28-400F-4C54-ADDA-0055CEB6593B}"/>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386F148-99E1-4ED6-B4DA-151A6DB27D67}"/>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1A0565DA-6430-4984-ACB6-E7FACACC71AF}"/>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DDE18DFF-F9E6-4839-817B-4DD871CEAE6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0038A3A-7324-4606-9C92-00C9AB1759F4}"/>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5C0291BA-50C5-406F-B24E-14C9CAF652D7}"/>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152EBA81-38BC-4DF6-93C3-4A1A02FD2789}"/>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9AF80622-5597-45AD-92C3-2C4C3797720A}"/>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6833793E-EB91-43B4-8444-36ADD2A48E55}"/>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6" name="Content Placeholder 5">
            <a:extLst>
              <a:ext uri="{FF2B5EF4-FFF2-40B4-BE49-F238E27FC236}">
                <a16:creationId xmlns:a16="http://schemas.microsoft.com/office/drawing/2014/main" id="{EA7B8348-A00A-4AAE-B1F6-924515577B23}"/>
              </a:ext>
            </a:extLst>
          </p:cNvPr>
          <p:cNvSpPr>
            <a:spLocks noGrp="1"/>
          </p:cNvSpPr>
          <p:nvPr>
            <p:ph sz="quarter" idx="4"/>
          </p:nvPr>
        </p:nvSpPr>
        <p:spPr>
          <a:xfrm>
            <a:off x="6300000" y="1581663"/>
            <a:ext cx="5472000"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4">
            <a:extLst>
              <a:ext uri="{FF2B5EF4-FFF2-40B4-BE49-F238E27FC236}">
                <a16:creationId xmlns:a16="http://schemas.microsoft.com/office/drawing/2014/main" id="{4521CFCD-C079-4019-942D-035558CAFCAC}"/>
              </a:ext>
            </a:extLst>
          </p:cNvPr>
          <p:cNvSpPr>
            <a:spLocks noGrp="1"/>
          </p:cNvSpPr>
          <p:nvPr>
            <p:ph type="body" sz="quarter" idx="3"/>
          </p:nvPr>
        </p:nvSpPr>
        <p:spPr>
          <a:xfrm>
            <a:off x="6288002" y="1151785"/>
            <a:ext cx="5483998" cy="354868"/>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cxnSp>
        <p:nvCxnSpPr>
          <p:cNvPr id="28" name="Straight Connector 27" descr="Center divider line">
            <a:extLst>
              <a:ext uri="{FF2B5EF4-FFF2-40B4-BE49-F238E27FC236}">
                <a16:creationId xmlns:a16="http://schemas.microsoft.com/office/drawing/2014/main" id="{AEACA101-2521-41AA-8F51-FF0BF783E493}"/>
              </a:ext>
              <a:ext uri="{C183D7F6-B498-43B3-948B-1728B52AA6E4}">
                <adec:decorative xmlns:adec="http://schemas.microsoft.com/office/drawing/2017/decorative" val="1"/>
              </a:ext>
            </a:extLst>
          </p:cNvPr>
          <p:cNvCxnSpPr>
            <a:cxnSpLocks/>
          </p:cNvCxnSpPr>
          <p:nvPr userDrawn="1"/>
        </p:nvCxnSpPr>
        <p:spPr>
          <a:xfrm>
            <a:off x="6096000" y="2438720"/>
            <a:ext cx="0" cy="252516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8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6" name="Text Placeholder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Section 1 Title</a:t>
            </a:r>
          </a:p>
        </p:txBody>
      </p:sp>
      <p:sp>
        <p:nvSpPr>
          <p:cNvPr id="12" name="Text Placeholder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noProof="0"/>
              <a:t>Section 2 Title</a:t>
            </a:r>
          </a:p>
        </p:txBody>
      </p:sp>
      <p:sp>
        <p:nvSpPr>
          <p:cNvPr id="14" name="Text Placeholder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noProof="0"/>
              <a:t>Section 3 Title</a:t>
            </a:r>
          </a:p>
        </p:txBody>
      </p:sp>
    </p:spTree>
    <p:extLst>
      <p:ext uri="{BB962C8B-B14F-4D97-AF65-F5344CB8AC3E}">
        <p14:creationId xmlns:p14="http://schemas.microsoft.com/office/powerpoint/2010/main" val="3755733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cxnSp>
        <p:nvCxnSpPr>
          <p:cNvPr id="15" name="Straight Arrow Connector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7" name="Text Placeholder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8" name="Text Placeholder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8" name="Text Placeholder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9" name="Text Placeholder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1" name="Text Placeholder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2" name="Text Placeholder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3" name="Text Placeholder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4" name="Text Placeholder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5" name="Text Placeholder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6" name="Text Placeholder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7" name="Text Placeholder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8" name="Text Placeholder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9" name="Text Placeholder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noProof="0"/>
              <a:t>Item Title</a:t>
            </a:r>
          </a:p>
        </p:txBody>
      </p:sp>
      <p:sp>
        <p:nvSpPr>
          <p:cNvPr id="50" name="Text Placeholder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noProof="0"/>
              <a:t>Month, Year</a:t>
            </a:r>
          </a:p>
        </p:txBody>
      </p:sp>
    </p:spTree>
    <p:extLst>
      <p:ext uri="{BB962C8B-B14F-4D97-AF65-F5344CB8AC3E}">
        <p14:creationId xmlns:p14="http://schemas.microsoft.com/office/powerpoint/2010/main" val="90670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103945" y="3995705"/>
            <a:ext cx="1964171" cy="216000"/>
          </a:xfrm>
        </p:spPr>
        <p:txBody>
          <a:bodyPr/>
          <a:lstStyle>
            <a:lvl1pPr marL="0" indent="0" algn="l">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955887" y="3995705"/>
            <a:ext cx="1964171" cy="216000"/>
          </a:xfrm>
        </p:spPr>
        <p:txBody>
          <a:bodyPr/>
          <a:lstStyle>
            <a:lvl1pPr marL="0" indent="0" algn="l">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807829" y="3991240"/>
            <a:ext cx="1964171" cy="216000"/>
          </a:xfrm>
        </p:spPr>
        <p:txBody>
          <a:bodyPr/>
          <a:lstStyle>
            <a:lvl1pPr marL="0" indent="0" algn="l">
              <a:buNone/>
              <a:defRPr sz="1600"/>
            </a:lvl1pPr>
          </a:lstStyle>
          <a:p>
            <a:pPr lvl="0"/>
            <a:r>
              <a:rPr lang="en-US" noProof="0"/>
              <a:t>Title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103945" y="3424428"/>
            <a:ext cx="1964170" cy="504000"/>
          </a:xfrm>
        </p:spPr>
        <p:txBody>
          <a:bodyPr/>
          <a:lstStyle>
            <a:lvl1pPr marL="0" indent="0" algn="l">
              <a:buNone/>
              <a:defRPr b="1">
                <a:latin typeface="+mj-lt"/>
              </a:defRPr>
            </a:lvl1pPr>
          </a:lstStyle>
          <a:p>
            <a:pPr lvl="0"/>
            <a:r>
              <a:rPr lang="en-US" noProof="0"/>
              <a:t>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5955887" y="3424428"/>
            <a:ext cx="1964171" cy="504000"/>
          </a:xfrm>
        </p:spPr>
        <p:txBody>
          <a:bodyPr/>
          <a:lstStyle>
            <a:lvl1pPr marL="0" indent="0" algn="l">
              <a:buNone/>
              <a:defRPr b="1">
                <a:latin typeface="+mj-lt"/>
              </a:defRPr>
            </a:lvl1pPr>
          </a:lstStyle>
          <a:p>
            <a:pPr lvl="0"/>
            <a:r>
              <a:rPr lang="en-US" noProof="0"/>
              <a:t>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9807830" y="3424428"/>
            <a:ext cx="1964170" cy="504000"/>
          </a:xfrm>
        </p:spPr>
        <p:txBody>
          <a:bodyPr/>
          <a:lstStyle>
            <a:lvl1pPr marL="0" indent="0" algn="l">
              <a:buNone/>
              <a:defRPr b="1">
                <a:latin typeface="+mj-lt"/>
              </a:defRPr>
            </a:lvl1pPr>
          </a:lstStyle>
          <a:p>
            <a:pPr lvl="0"/>
            <a:r>
              <a:rPr lang="en-US" noProof="0"/>
              <a:t>Name</a:t>
            </a:r>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noProof="0"/>
              <a:t>Click icon to add picture</a:t>
            </a:r>
            <a:endParaRPr lang="en-US" noProof="0" dirty="0"/>
          </a:p>
        </p:txBody>
      </p:sp>
      <p:sp>
        <p:nvSpPr>
          <p:cNvPr id="9" name="Text Placeholder 8">
            <a:extLst>
              <a:ext uri="{FF2B5EF4-FFF2-40B4-BE49-F238E27FC236}">
                <a16:creationId xmlns:a16="http://schemas.microsoft.com/office/drawing/2014/main" id="{36DD16A0-27CF-480C-8ADD-7BB99E0031A4}"/>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4" name="Text Placeholder 3">
            <a:extLst>
              <a:ext uri="{FF2B5EF4-FFF2-40B4-BE49-F238E27FC236}">
                <a16:creationId xmlns:a16="http://schemas.microsoft.com/office/drawing/2014/main" id="{B47CA876-2153-4136-850D-EE098BDC242E}"/>
              </a:ext>
            </a:extLst>
          </p:cNvPr>
          <p:cNvSpPr>
            <a:spLocks noGrp="1"/>
          </p:cNvSpPr>
          <p:nvPr>
            <p:ph type="body" sz="quarter" idx="27" hasCustomPrompt="1"/>
          </p:nvPr>
        </p:nvSpPr>
        <p:spPr>
          <a:xfrm>
            <a:off x="2103945" y="4311393"/>
            <a:ext cx="1964172" cy="1130300"/>
          </a:xfrm>
        </p:spPr>
        <p:txBody>
          <a:bodyPr/>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Short Bio</a:t>
            </a:r>
          </a:p>
        </p:txBody>
      </p:sp>
      <p:sp>
        <p:nvSpPr>
          <p:cNvPr id="11" name="Text Placeholder 10">
            <a:extLst>
              <a:ext uri="{FF2B5EF4-FFF2-40B4-BE49-F238E27FC236}">
                <a16:creationId xmlns:a16="http://schemas.microsoft.com/office/drawing/2014/main" id="{969B21C2-C689-49C2-B45F-14C5C53A587B}"/>
              </a:ext>
            </a:extLst>
          </p:cNvPr>
          <p:cNvSpPr>
            <a:spLocks noGrp="1"/>
          </p:cNvSpPr>
          <p:nvPr>
            <p:ph type="body" sz="quarter" idx="28" hasCustomPrompt="1"/>
          </p:nvPr>
        </p:nvSpPr>
        <p:spPr>
          <a:xfrm>
            <a:off x="5955887" y="4311393"/>
            <a:ext cx="1963737" cy="1130300"/>
          </a:xfrm>
        </p:spPr>
        <p:txBody>
          <a:bodyPr/>
          <a:lstStyle>
            <a:lvl1pPr marL="0" indent="0">
              <a:buNone/>
              <a:defRPr/>
            </a:lvl1pPr>
          </a:lstStyle>
          <a:p>
            <a:pPr lvl="0"/>
            <a:r>
              <a:rPr lang="en-US" noProof="0"/>
              <a:t>Short Bio</a:t>
            </a:r>
          </a:p>
        </p:txBody>
      </p:sp>
      <p:sp>
        <p:nvSpPr>
          <p:cNvPr id="17" name="Text Placeholder 16">
            <a:extLst>
              <a:ext uri="{FF2B5EF4-FFF2-40B4-BE49-F238E27FC236}">
                <a16:creationId xmlns:a16="http://schemas.microsoft.com/office/drawing/2014/main" id="{E33D8E11-F7FD-4AD9-BEC6-78C6500F8172}"/>
              </a:ext>
            </a:extLst>
          </p:cNvPr>
          <p:cNvSpPr>
            <a:spLocks noGrp="1"/>
          </p:cNvSpPr>
          <p:nvPr>
            <p:ph type="body" sz="quarter" idx="29" hasCustomPrompt="1"/>
          </p:nvPr>
        </p:nvSpPr>
        <p:spPr>
          <a:xfrm>
            <a:off x="9807829" y="4311393"/>
            <a:ext cx="1981200" cy="1138238"/>
          </a:xfrm>
        </p:spPr>
        <p:txBody>
          <a:bodyPr/>
          <a:lstStyle>
            <a:lvl1pPr marL="0" indent="0">
              <a:buNone/>
              <a:defRPr/>
            </a:lvl1pPr>
          </a:lstStyle>
          <a:p>
            <a:pPr lvl="0"/>
            <a:r>
              <a:rPr lang="en-US" noProof="0"/>
              <a:t>Short Bio</a:t>
            </a:r>
          </a:p>
        </p:txBody>
      </p:sp>
    </p:spTree>
    <p:extLst>
      <p:ext uri="{BB962C8B-B14F-4D97-AF65-F5344CB8AC3E}">
        <p14:creationId xmlns:p14="http://schemas.microsoft.com/office/powerpoint/2010/main" val="3624119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340113" y="4505325"/>
            <a:ext cx="1800000" cy="900000"/>
          </a:xfrm>
        </p:spPr>
        <p:txBody>
          <a:bodyPr/>
          <a:lstStyle>
            <a:lvl1pPr marL="0" indent="0" algn="ctr">
              <a:buNone/>
              <a:defRPr sz="1600"/>
            </a:lvl1pPr>
          </a:lstStyle>
          <a:p>
            <a:pPr lvl="0"/>
            <a:r>
              <a:rPr lang="en-US" noProof="0"/>
              <a:t>Title</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248426" y="4505325"/>
            <a:ext cx="1800000" cy="900000"/>
          </a:xfrm>
        </p:spPr>
        <p:txBody>
          <a:bodyPr/>
          <a:lstStyle>
            <a:lvl1pPr marL="0" indent="0" algn="ctr">
              <a:buNone/>
              <a:defRPr sz="1600"/>
            </a:lvl1pPr>
          </a:lstStyle>
          <a:p>
            <a:pPr lvl="0"/>
            <a:r>
              <a:rPr lang="en-US" noProof="0"/>
              <a:t>Title</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156739" y="4505325"/>
            <a:ext cx="1800000" cy="900000"/>
          </a:xfrm>
        </p:spPr>
        <p:txBody>
          <a:bodyPr/>
          <a:lstStyle>
            <a:lvl1pPr marL="0" indent="0" algn="ctr">
              <a:buNone/>
              <a:defRPr sz="1600"/>
            </a:lvl1pPr>
          </a:lstStyle>
          <a:p>
            <a:pPr lvl="0"/>
            <a:r>
              <a:rPr lang="en-US" noProof="0"/>
              <a:t>Title</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065052" y="4505325"/>
            <a:ext cx="1800000" cy="900000"/>
          </a:xfrm>
        </p:spPr>
        <p:txBody>
          <a:bodyPr/>
          <a:lstStyle>
            <a:lvl1pPr marL="0" indent="0" algn="ctr">
              <a:buNone/>
              <a:defRPr sz="1600"/>
            </a:lvl1pPr>
          </a:lstStyle>
          <a:p>
            <a:pPr lvl="0"/>
            <a:r>
              <a:rPr lang="en-US" noProof="0"/>
              <a:t>Title</a:t>
            </a:r>
          </a:p>
        </p:txBody>
      </p:sp>
      <p:sp>
        <p:nvSpPr>
          <p:cNvPr id="6" name="Text Placeholder 5">
            <a:extLst>
              <a:ext uri="{FF2B5EF4-FFF2-40B4-BE49-F238E27FC236}">
                <a16:creationId xmlns:a16="http://schemas.microsoft.com/office/drawing/2014/main" id="{EB3F7825-EB73-4976-9D8D-BAD8C8FCEA82}"/>
              </a:ext>
            </a:extLst>
          </p:cNvPr>
          <p:cNvSpPr>
            <a:spLocks noGrp="1"/>
          </p:cNvSpPr>
          <p:nvPr>
            <p:ph type="body" sz="quarter" idx="16" hasCustomPrompt="1"/>
          </p:nvPr>
        </p:nvSpPr>
        <p:spPr>
          <a:xfrm>
            <a:off x="431800" y="3926334"/>
            <a:ext cx="1800000" cy="504000"/>
          </a:xfrm>
        </p:spPr>
        <p:txBody>
          <a:bodyPr/>
          <a:lstStyle>
            <a:lvl1pPr marL="0" indent="0" algn="ctr">
              <a:buNone/>
              <a:defRPr b="1">
                <a:latin typeface="+mj-lt"/>
              </a:defRPr>
            </a:lvl1pPr>
          </a:lstStyle>
          <a:p>
            <a:pPr lvl="0"/>
            <a:r>
              <a:rPr lang="en-US" noProof="0"/>
              <a:t>Full Name</a:t>
            </a:r>
          </a:p>
        </p:txBody>
      </p:sp>
      <p:sp>
        <p:nvSpPr>
          <p:cNvPr id="10" name="Text Placeholder 9">
            <a:extLst>
              <a:ext uri="{FF2B5EF4-FFF2-40B4-BE49-F238E27FC236}">
                <a16:creationId xmlns:a16="http://schemas.microsoft.com/office/drawing/2014/main" id="{6D972951-9088-4993-8DED-9DA3B6B08CF2}"/>
              </a:ext>
            </a:extLst>
          </p:cNvPr>
          <p:cNvSpPr>
            <a:spLocks noGrp="1"/>
          </p:cNvSpPr>
          <p:nvPr>
            <p:ph type="body" sz="quarter" idx="17" hasCustomPrompt="1"/>
          </p:nvPr>
        </p:nvSpPr>
        <p:spPr>
          <a:xfrm>
            <a:off x="2340113" y="3926335"/>
            <a:ext cx="1800000" cy="504000"/>
          </a:xfrm>
        </p:spPr>
        <p:txBody>
          <a:bodyPr/>
          <a:lstStyle>
            <a:lvl1pPr marL="0" indent="0" algn="ctr">
              <a:buNone/>
              <a:defRPr b="1">
                <a:latin typeface="+mj-lt"/>
              </a:defRPr>
            </a:lvl1pPr>
          </a:lstStyle>
          <a:p>
            <a:pPr lvl="0"/>
            <a:r>
              <a:rPr lang="en-US" noProof="0"/>
              <a:t>Full Name</a:t>
            </a:r>
          </a:p>
        </p:txBody>
      </p:sp>
      <p:sp>
        <p:nvSpPr>
          <p:cNvPr id="12" name="Text Placeholder 11">
            <a:extLst>
              <a:ext uri="{FF2B5EF4-FFF2-40B4-BE49-F238E27FC236}">
                <a16:creationId xmlns:a16="http://schemas.microsoft.com/office/drawing/2014/main" id="{48424FDD-507C-4199-BFC6-8BC01D8992B6}"/>
              </a:ext>
            </a:extLst>
          </p:cNvPr>
          <p:cNvSpPr>
            <a:spLocks noGrp="1"/>
          </p:cNvSpPr>
          <p:nvPr>
            <p:ph type="body" sz="quarter" idx="18" hasCustomPrompt="1"/>
          </p:nvPr>
        </p:nvSpPr>
        <p:spPr>
          <a:xfrm>
            <a:off x="4248426" y="3926335"/>
            <a:ext cx="1800000" cy="504000"/>
          </a:xfrm>
        </p:spPr>
        <p:txBody>
          <a:bodyPr/>
          <a:lstStyle>
            <a:lvl1pPr marL="0" indent="0" algn="ctr">
              <a:buNone/>
              <a:defRPr b="1">
                <a:latin typeface="+mj-lt"/>
              </a:defRPr>
            </a:lvl1pPr>
          </a:lstStyle>
          <a:p>
            <a:pPr lvl="0"/>
            <a:r>
              <a:rPr lang="en-US" noProof="0"/>
              <a:t>Full Name</a:t>
            </a:r>
          </a:p>
        </p:txBody>
      </p:sp>
      <p:sp>
        <p:nvSpPr>
          <p:cNvPr id="16" name="Text Placeholder 15">
            <a:extLst>
              <a:ext uri="{FF2B5EF4-FFF2-40B4-BE49-F238E27FC236}">
                <a16:creationId xmlns:a16="http://schemas.microsoft.com/office/drawing/2014/main" id="{33DAFB20-1343-4578-8AA0-0378B674F1B1}"/>
              </a:ext>
            </a:extLst>
          </p:cNvPr>
          <p:cNvSpPr>
            <a:spLocks noGrp="1"/>
          </p:cNvSpPr>
          <p:nvPr>
            <p:ph type="body" sz="quarter" idx="19" hasCustomPrompt="1"/>
          </p:nvPr>
        </p:nvSpPr>
        <p:spPr>
          <a:xfrm>
            <a:off x="6156739" y="3926335"/>
            <a:ext cx="1800000" cy="504000"/>
          </a:xfrm>
        </p:spPr>
        <p:txBody>
          <a:bodyPr/>
          <a:lstStyle>
            <a:lvl1pPr marL="0" indent="0" algn="ctr">
              <a:buNone/>
              <a:defRPr b="1">
                <a:latin typeface="+mj-lt"/>
              </a:defRPr>
            </a:lvl1pPr>
          </a:lstStyle>
          <a:p>
            <a:pPr lvl="0"/>
            <a:r>
              <a:rPr lang="en-US" noProof="0"/>
              <a:t>Full Name</a:t>
            </a:r>
          </a:p>
        </p:txBody>
      </p:sp>
      <p:sp>
        <p:nvSpPr>
          <p:cNvPr id="19" name="Text Placeholder 18">
            <a:extLst>
              <a:ext uri="{FF2B5EF4-FFF2-40B4-BE49-F238E27FC236}">
                <a16:creationId xmlns:a16="http://schemas.microsoft.com/office/drawing/2014/main" id="{B01E9EA3-8BD6-4531-812C-663C75428B76}"/>
              </a:ext>
            </a:extLst>
          </p:cNvPr>
          <p:cNvSpPr>
            <a:spLocks noGrp="1"/>
          </p:cNvSpPr>
          <p:nvPr>
            <p:ph type="body" sz="quarter" idx="20" hasCustomPrompt="1"/>
          </p:nvPr>
        </p:nvSpPr>
        <p:spPr>
          <a:xfrm>
            <a:off x="8065052" y="3926335"/>
            <a:ext cx="1800000" cy="504000"/>
          </a:xfrm>
        </p:spPr>
        <p:txBody>
          <a:bodyPr/>
          <a:lstStyle>
            <a:lvl1pPr marL="0" indent="0" algn="ctr">
              <a:buNone/>
              <a:defRPr b="1">
                <a:latin typeface="+mj-lt"/>
              </a:defRPr>
            </a:lvl1pPr>
          </a:lstStyle>
          <a:p>
            <a:pPr lvl="0"/>
            <a:r>
              <a:rPr lang="en-US" noProof="0"/>
              <a:t>Full Name</a:t>
            </a:r>
          </a:p>
        </p:txBody>
      </p:sp>
      <p:sp>
        <p:nvSpPr>
          <p:cNvPr id="21" name="Text Placeholder 20">
            <a:extLst>
              <a:ext uri="{FF2B5EF4-FFF2-40B4-BE49-F238E27FC236}">
                <a16:creationId xmlns:a16="http://schemas.microsoft.com/office/drawing/2014/main" id="{DA4566DA-C848-4A27-BBC8-722932FFD7F6}"/>
              </a:ext>
            </a:extLst>
          </p:cNvPr>
          <p:cNvSpPr>
            <a:spLocks noGrp="1"/>
          </p:cNvSpPr>
          <p:nvPr>
            <p:ph type="body" sz="quarter" idx="21" hasCustomPrompt="1"/>
          </p:nvPr>
        </p:nvSpPr>
        <p:spPr>
          <a:xfrm>
            <a:off x="431800" y="4505325"/>
            <a:ext cx="1800000" cy="900000"/>
          </a:xfrm>
        </p:spPr>
        <p:txBody>
          <a:bodyPr/>
          <a:lstStyle>
            <a:lvl1pPr marL="0" indent="0" algn="ctr">
              <a:buNone/>
              <a:defRPr sz="1600"/>
            </a:lvl1pPr>
          </a:lstStyle>
          <a:p>
            <a:pPr lvl="0"/>
            <a:r>
              <a:rPr lang="en-US" noProof="0"/>
              <a:t>Title</a:t>
            </a:r>
          </a:p>
        </p:txBody>
      </p:sp>
      <p:sp>
        <p:nvSpPr>
          <p:cNvPr id="23" name="Picture Placeholder 22">
            <a:extLst>
              <a:ext uri="{FF2B5EF4-FFF2-40B4-BE49-F238E27FC236}">
                <a16:creationId xmlns:a16="http://schemas.microsoft.com/office/drawing/2014/main"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4" name="Picture Placeholder 22">
            <a:extLst>
              <a:ext uri="{FF2B5EF4-FFF2-40B4-BE49-F238E27FC236}">
                <a16:creationId xmlns:a16="http://schemas.microsoft.com/office/drawing/2014/main"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5" name="Picture Placeholder 22">
            <a:extLst>
              <a:ext uri="{FF2B5EF4-FFF2-40B4-BE49-F238E27FC236}">
                <a16:creationId xmlns:a16="http://schemas.microsoft.com/office/drawing/2014/main"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6" name="Picture Placeholder 22">
            <a:extLst>
              <a:ext uri="{FF2B5EF4-FFF2-40B4-BE49-F238E27FC236}">
                <a16:creationId xmlns:a16="http://schemas.microsoft.com/office/drawing/2014/main"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7" name="Picture Placeholder 22">
            <a:extLst>
              <a:ext uri="{FF2B5EF4-FFF2-40B4-BE49-F238E27FC236}">
                <a16:creationId xmlns:a16="http://schemas.microsoft.com/office/drawing/2014/main"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20" name="Picture Placeholder 22">
            <a:extLst>
              <a:ext uri="{FF2B5EF4-FFF2-40B4-BE49-F238E27FC236}">
                <a16:creationId xmlns:a16="http://schemas.microsoft.com/office/drawing/2014/main"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F5DA42CA-D117-4AF7-9FEC-03EB2BBB7566}"/>
              </a:ext>
            </a:extLst>
          </p:cNvPr>
          <p:cNvSpPr>
            <a:spLocks noGrp="1"/>
          </p:cNvSpPr>
          <p:nvPr>
            <p:ph type="body" sz="quarter" idx="28" hasCustomPrompt="1"/>
          </p:nvPr>
        </p:nvSpPr>
        <p:spPr>
          <a:xfrm>
            <a:off x="9973363" y="3925888"/>
            <a:ext cx="1800000" cy="504825"/>
          </a:xfrm>
        </p:spPr>
        <p:txBody>
          <a:bodyPr/>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Full Name</a:t>
            </a:r>
          </a:p>
        </p:txBody>
      </p:sp>
      <p:sp>
        <p:nvSpPr>
          <p:cNvPr id="11" name="Text Placeholder 10">
            <a:extLst>
              <a:ext uri="{FF2B5EF4-FFF2-40B4-BE49-F238E27FC236}">
                <a16:creationId xmlns:a16="http://schemas.microsoft.com/office/drawing/2014/main" id="{5F9CEF5A-8DCE-4156-9138-C113C0D3A79D}"/>
              </a:ext>
            </a:extLst>
          </p:cNvPr>
          <p:cNvSpPr>
            <a:spLocks noGrp="1"/>
          </p:cNvSpPr>
          <p:nvPr>
            <p:ph type="body" sz="quarter" idx="29" hasCustomPrompt="1"/>
          </p:nvPr>
        </p:nvSpPr>
        <p:spPr>
          <a:xfrm>
            <a:off x="9973363" y="4505325"/>
            <a:ext cx="1800000" cy="900113"/>
          </a:xfrm>
        </p:spPr>
        <p:txBody>
          <a:bodyPr/>
          <a:lstStyle>
            <a:lvl1pPr marL="0" indent="0" algn="ctr">
              <a:buNone/>
              <a:defRPr/>
            </a:lvl1pPr>
          </a:lstStyle>
          <a:p>
            <a:pPr lvl="0"/>
            <a:r>
              <a:rPr lang="en-US" noProof="0"/>
              <a:t>Title</a:t>
            </a:r>
          </a:p>
        </p:txBody>
      </p:sp>
    </p:spTree>
    <p:extLst>
      <p:ext uri="{BB962C8B-B14F-4D97-AF65-F5344CB8AC3E}">
        <p14:creationId xmlns:p14="http://schemas.microsoft.com/office/powerpoint/2010/main" val="1503510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Tree>
    <p:extLst>
      <p:ext uri="{BB962C8B-B14F-4D97-AF65-F5344CB8AC3E}">
        <p14:creationId xmlns:p14="http://schemas.microsoft.com/office/powerpoint/2010/main" val="1505855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98965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0335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anchor="b" anchorCtr="0"/>
          <a:lstStyle>
            <a:lvl1pPr algn="r">
              <a:defRPr sz="6600" spc="-15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5" name="Straight Connector 4">
            <a:extLst>
              <a:ext uri="{FF2B5EF4-FFF2-40B4-BE49-F238E27FC236}">
                <a16:creationId xmlns:a16="http://schemas.microsoft.com/office/drawing/2014/main"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C122267-81F5-4D7C-8854-830FD491A4E9}"/>
              </a:ext>
            </a:extLst>
          </p:cNvPr>
          <p:cNvSpPr>
            <a:spLocks noGrp="1"/>
          </p:cNvSpPr>
          <p:nvPr>
            <p:ph type="body" sz="quarter" idx="13" hasCustomPrompt="1"/>
          </p:nvPr>
        </p:nvSpPr>
        <p:spPr>
          <a:xfrm>
            <a:off x="2667000" y="4142258"/>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Contact Number</a:t>
            </a:r>
          </a:p>
        </p:txBody>
      </p:sp>
      <p:sp>
        <p:nvSpPr>
          <p:cNvPr id="9" name="Text Placeholder 5">
            <a:extLst>
              <a:ext uri="{FF2B5EF4-FFF2-40B4-BE49-F238E27FC236}">
                <a16:creationId xmlns:a16="http://schemas.microsoft.com/office/drawing/2014/main" id="{D1624B9A-AB57-40B6-89A6-D34ED60BBF00}"/>
              </a:ext>
            </a:extLst>
          </p:cNvPr>
          <p:cNvSpPr>
            <a:spLocks noGrp="1"/>
          </p:cNvSpPr>
          <p:nvPr>
            <p:ph type="body" sz="quarter" idx="14" hasCustomPrompt="1"/>
          </p:nvPr>
        </p:nvSpPr>
        <p:spPr>
          <a:xfrm>
            <a:off x="2667000" y="4448040"/>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Email or Social Media Handle</a:t>
            </a:r>
          </a:p>
        </p:txBody>
      </p:sp>
      <p:sp>
        <p:nvSpPr>
          <p:cNvPr id="8" name="Picture Placeholder 5">
            <a:extLst>
              <a:ext uri="{FF2B5EF4-FFF2-40B4-BE49-F238E27FC236}">
                <a16:creationId xmlns:a16="http://schemas.microsoft.com/office/drawing/2014/main" id="{61EA5FFD-797F-43FF-B13A-5DA8C820EE22}"/>
              </a:ext>
            </a:extLst>
          </p:cNvPr>
          <p:cNvSpPr>
            <a:spLocks noGrp="1"/>
          </p:cNvSpPr>
          <p:nvPr>
            <p:ph type="pic" sz="quarter" idx="15" hasCustomPrompt="1"/>
          </p:nvPr>
        </p:nvSpPr>
        <p:spPr>
          <a:xfrm>
            <a:off x="8065008" y="2587752"/>
            <a:ext cx="1344168" cy="704088"/>
          </a:xfrm>
        </p:spPr>
        <p:txBody>
          <a:bodyPr/>
          <a:lstStyle>
            <a:lvl1pPr marL="0" indent="0">
              <a:buNone/>
              <a:defRPr>
                <a:solidFill>
                  <a:schemeClr val="bg1"/>
                </a:solidFill>
              </a:defRPr>
            </a:lvl1pPr>
          </a:lstStyle>
          <a:p>
            <a:r>
              <a:rPr lang="en-US" noProof="0" dirty="0"/>
              <a:t>Logo</a:t>
            </a:r>
          </a:p>
        </p:txBody>
      </p:sp>
      <p:sp>
        <p:nvSpPr>
          <p:cNvPr id="10" name="Text Placeholder 5">
            <a:extLst>
              <a:ext uri="{FF2B5EF4-FFF2-40B4-BE49-F238E27FC236}">
                <a16:creationId xmlns:a16="http://schemas.microsoft.com/office/drawing/2014/main" id="{7436EF9B-F86C-114A-BB87-C439E5F12997}"/>
              </a:ext>
            </a:extLst>
          </p:cNvPr>
          <p:cNvSpPr>
            <a:spLocks noGrp="1"/>
          </p:cNvSpPr>
          <p:nvPr>
            <p:ph type="body" sz="quarter" idx="16" hasCustomPrompt="1"/>
          </p:nvPr>
        </p:nvSpPr>
        <p:spPr>
          <a:xfrm>
            <a:off x="2667000" y="4753821"/>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noProof="0"/>
              <a:t>Website Address</a:t>
            </a:r>
          </a:p>
        </p:txBody>
      </p:sp>
    </p:spTree>
    <p:extLst>
      <p:ext uri="{BB962C8B-B14F-4D97-AF65-F5344CB8AC3E}">
        <p14:creationId xmlns:p14="http://schemas.microsoft.com/office/powerpoint/2010/main" val="3475950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reeform: Shape 4">
            <a:extLst>
              <a:ext uri="{FF2B5EF4-FFF2-40B4-BE49-F238E27FC236}">
                <a16:creationId xmlns:a16="http://schemas.microsoft.com/office/drawing/2014/main" id="{13A733F0-30A3-4125-9B9B-2A07E1461F1B}"/>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5">
            <a:extLst>
              <a:ext uri="{FF2B5EF4-FFF2-40B4-BE49-F238E27FC236}">
                <a16:creationId xmlns:a16="http://schemas.microsoft.com/office/drawing/2014/main" id="{9E236A80-227E-4FE4-AA47-7802636969A0}"/>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6">
            <a:extLst>
              <a:ext uri="{FF2B5EF4-FFF2-40B4-BE49-F238E27FC236}">
                <a16:creationId xmlns:a16="http://schemas.microsoft.com/office/drawing/2014/main" id="{AAF58058-47D7-451D-B2D5-713873CFA06B}"/>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E6D9AC51-13A8-43F2-B0AE-A475CD84575E}"/>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CBA8CC4C-FA3C-45FB-A5CE-C0F41063A4AA}"/>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320D0EA4-6C0E-4F3B-B209-84132CF9DCEE}"/>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B2637900-ABE5-44BB-8955-B59B20FACF68}"/>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878CEF9-0D4E-43CF-A1AC-B8A752A7EDD3}"/>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515716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Half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13" name="Freeform: Shape 12">
            <a:extLst>
              <a:ext uri="{FF2B5EF4-FFF2-40B4-BE49-F238E27FC236}">
                <a16:creationId xmlns:a16="http://schemas.microsoft.com/office/drawing/2014/main" id="{20052C3A-3942-4B16-A466-441F8E3C2260}"/>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50025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E73E47D5-BDE7-46E7-8C4E-6111A41AF8D9}"/>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4D90A547-C01D-42BC-98ED-831FDD76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Content Placeholder 2">
            <a:extLst>
              <a:ext uri="{FF2B5EF4-FFF2-40B4-BE49-F238E27FC236}">
                <a16:creationId xmlns:a16="http://schemas.microsoft.com/office/drawing/2014/main" id="{AEBF3BE3-47D8-4511-B598-743DF88DF915}"/>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62331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itle 1">
            <a:extLst>
              <a:ext uri="{FF2B5EF4-FFF2-40B4-BE49-F238E27FC236}">
                <a16:creationId xmlns:a16="http://schemas.microsoft.com/office/drawing/2014/main" id="{91434632-BEE5-428E-872A-794325BA806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6" name="Text Placeholder 3">
            <a:extLst>
              <a:ext uri="{FF2B5EF4-FFF2-40B4-BE49-F238E27FC236}">
                <a16:creationId xmlns:a16="http://schemas.microsoft.com/office/drawing/2014/main" id="{7CB95FD3-7DAC-4417-8633-7EFA4852E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Picture Placeholder 2">
            <a:extLst>
              <a:ext uri="{FF2B5EF4-FFF2-40B4-BE49-F238E27FC236}">
                <a16:creationId xmlns:a16="http://schemas.microsoft.com/office/drawing/2014/main" id="{94CDAD6C-9665-443F-B344-147513A6C144}"/>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994763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4" name="Freeform: Shape 13">
            <a:extLst>
              <a:ext uri="{FF2B5EF4-FFF2-40B4-BE49-F238E27FC236}">
                <a16:creationId xmlns:a16="http://schemas.microsoft.com/office/drawing/2014/main"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Freeform: Shape 23">
            <a:extLst>
              <a:ext uri="{FF2B5EF4-FFF2-40B4-BE49-F238E27FC236}">
                <a16:creationId xmlns:a16="http://schemas.microsoft.com/office/drawing/2014/main"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6487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Image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anchor="b"/>
          <a:lstStyle>
            <a:lvl1pPr algn="r">
              <a:defRPr sz="4200" spc="-150">
                <a:solidFill>
                  <a:schemeClr val="bg1"/>
                </a:solidFill>
              </a:defRPr>
            </a:lvl1pPr>
          </a:lstStyle>
          <a:p>
            <a:r>
              <a:rPr lang="en-US" noProof="0"/>
              <a:t>Click to edit </a:t>
            </a:r>
            <a:br>
              <a:rPr lang="en-US" noProof="0"/>
            </a:br>
            <a:r>
              <a:rPr lang="en-US" noProof="0"/>
              <a:t>Master 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B9994FE7-F6B5-D34D-B846-52B81F6F601D}"/>
              </a:ext>
            </a:extLst>
          </p:cNvPr>
          <p:cNvSpPr>
            <a:spLocks noGrp="1"/>
          </p:cNvSpPr>
          <p:nvPr>
            <p:ph type="sldNum" sz="quarter" idx="14"/>
          </p:nvPr>
        </p:nvSpPr>
        <p:spPr/>
        <p:txBody>
          <a:bodyPr/>
          <a:lstStyle/>
          <a:p>
            <a:fld id="{19B51A1E-902D-48AF-9020-955120F399B6}" type="slidenum">
              <a:rPr lang="en-US" noProof="0" smtClean="0"/>
              <a:pPr/>
              <a:t>‹#›</a:t>
            </a:fld>
            <a:endParaRPr lang="en-US" noProof="0"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noProof="0" dirty="0">
              <a:solidFill>
                <a:schemeClr val="tx1">
                  <a:lumMod val="75000"/>
                  <a:lumOff val="25000"/>
                </a:schemeClr>
              </a:solidFill>
              <a:latin typeface="+mn-lt"/>
            </a:endParaRPr>
          </a:p>
        </p:txBody>
      </p:sp>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16" name="Content Placeholder 2">
            <a:extLst>
              <a:ext uri="{FF2B5EF4-FFF2-40B4-BE49-F238E27FC236}">
                <a16:creationId xmlns:a16="http://schemas.microsoft.com/office/drawing/2014/main" id="{ED5F0C9D-A08F-4539-BA26-61D24BBE6E9A}"/>
              </a:ext>
            </a:extLst>
          </p:cNvPr>
          <p:cNvSpPr>
            <a:spLocks noGrp="1"/>
          </p:cNvSpPr>
          <p:nvPr>
            <p:ph idx="15"/>
          </p:nvPr>
        </p:nvSpPr>
        <p:spPr>
          <a:xfrm>
            <a:off x="6464300" y="1152000"/>
            <a:ext cx="5307700" cy="46800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07283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1134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E0A84F6-FEAA-4BDD-9282-20006CFE8BD1}"/>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0CD00A51-7C86-40CE-9A85-9305A72856F5}"/>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72581C84-47AA-4227-BB97-9D73745C6350}"/>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A3D0208D-7363-46C1-93C0-34D5C7CC03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9BF00BA4-FF52-480A-802E-02DFDD8C7441}"/>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98FC3C8E-D2F9-46FE-B29F-17C02B89FFCC}"/>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1AC53E23-4CA7-479D-B22A-A5FCB3E5B5F6}"/>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96F0F1DB-0C5F-4895-B71A-86B7D122DD4B}"/>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34BF4B3-A394-4B33-84E8-433CB3F4D710}"/>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B6E11BA4-7EBA-47E5-8E07-57E665A74955}"/>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7A178943-1EAE-4532-95FB-DFD1B8A936ED}"/>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A1603A2C-1F9D-4BAB-BF6C-C411F8898F5A}"/>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019487C-9065-4D0C-8A4F-0BEC960FF5E1}"/>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B2E39A85-934A-4BF2-93E3-761989F1B981}"/>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23" name="Content Placeholder 3">
            <a:extLst>
              <a:ext uri="{FF2B5EF4-FFF2-40B4-BE49-F238E27FC236}">
                <a16:creationId xmlns:a16="http://schemas.microsoft.com/office/drawing/2014/main" id="{94AA1D0D-4A88-48E6-9F92-152A70F621DA}"/>
              </a:ext>
            </a:extLst>
          </p:cNvPr>
          <p:cNvSpPr>
            <a:spLocks noGrp="1"/>
          </p:cNvSpPr>
          <p:nvPr>
            <p:ph sz="half" idx="2"/>
          </p:nvPr>
        </p:nvSpPr>
        <p:spPr>
          <a:xfrm>
            <a:off x="6300384" y="1140847"/>
            <a:ext cx="5471616" cy="50361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3C9BAF7-A9F4-4666-A96D-E0820914D8A4}"/>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9210B130-61BF-42BB-A9D3-54F0E9975E1E}"/>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ED4637A-B150-47D5-91AA-5443ECDF24E5}"/>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F345A228-3ACD-436B-BAEA-C19CFB995DFF}"/>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4808980A-AE2C-4B9A-923B-70728FF4B383}"/>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E90E16CE-7F71-45E1-88F3-0F2422E4E14F}"/>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5024FFFC-3734-4C7F-8BB4-1D72D8764C19}"/>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5E243F7-C034-42A6-94F7-39C26EF11897}"/>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7F7416F4-3283-4DFF-BF8E-0F1B10C57C7B}"/>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18">
            <a:extLst>
              <a:ext uri="{FF2B5EF4-FFF2-40B4-BE49-F238E27FC236}">
                <a16:creationId xmlns:a16="http://schemas.microsoft.com/office/drawing/2014/main" id="{4E43006F-FE7C-4D9C-9803-C7A1705E2E29}"/>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40B601BE-5173-46B7-B727-24C354628A9A}"/>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0840A278-AE7C-4997-AAEA-F758452843B7}"/>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03AE5DE6-4BFB-4DB3-8207-ABE7B804220D}"/>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Freeform: Shape 22">
            <a:extLst>
              <a:ext uri="{FF2B5EF4-FFF2-40B4-BE49-F238E27FC236}">
                <a16:creationId xmlns:a16="http://schemas.microsoft.com/office/drawing/2014/main" id="{06BC0376-95EB-4B85-AD13-AB07742066DC}"/>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25">
            <a:extLst>
              <a:ext uri="{FF2B5EF4-FFF2-40B4-BE49-F238E27FC236}">
                <a16:creationId xmlns:a16="http://schemas.microsoft.com/office/drawing/2014/main"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26">
            <a:extLst>
              <a:ext uri="{FF2B5EF4-FFF2-40B4-BE49-F238E27FC236}">
                <a16:creationId xmlns:a16="http://schemas.microsoft.com/office/drawing/2014/main"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a:extLst>
              <a:ext uri="{FF2B5EF4-FFF2-40B4-BE49-F238E27FC236}">
                <a16:creationId xmlns:a16="http://schemas.microsoft.com/office/drawing/2014/main"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28">
            <a:extLst>
              <a:ext uri="{FF2B5EF4-FFF2-40B4-BE49-F238E27FC236}">
                <a16:creationId xmlns:a16="http://schemas.microsoft.com/office/drawing/2014/main"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Freeform: Shape 29">
            <a:extLst>
              <a:ext uri="{FF2B5EF4-FFF2-40B4-BE49-F238E27FC236}">
                <a16:creationId xmlns:a16="http://schemas.microsoft.com/office/drawing/2014/main"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Freeform: Shape 31">
            <a:extLst>
              <a:ext uri="{FF2B5EF4-FFF2-40B4-BE49-F238E27FC236}">
                <a16:creationId xmlns:a16="http://schemas.microsoft.com/office/drawing/2014/main"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Freeform: Shape 35">
            <a:extLst>
              <a:ext uri="{FF2B5EF4-FFF2-40B4-BE49-F238E27FC236}">
                <a16:creationId xmlns:a16="http://schemas.microsoft.com/office/drawing/2014/main"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Freeform: Shape 36">
            <a:extLst>
              <a:ext uri="{FF2B5EF4-FFF2-40B4-BE49-F238E27FC236}">
                <a16:creationId xmlns:a16="http://schemas.microsoft.com/office/drawing/2014/main"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3" name="Group 42">
            <a:extLst>
              <a:ext uri="{FF2B5EF4-FFF2-40B4-BE49-F238E27FC236}">
                <a16:creationId xmlns:a16="http://schemas.microsoft.com/office/drawing/2014/main" id="{0725BC56-C7B6-400F-80F9-3F968E2CAE0E}"/>
              </a:ext>
            </a:extLst>
          </p:cNvPr>
          <p:cNvGrpSpPr/>
          <p:nvPr userDrawn="1"/>
        </p:nvGrpSpPr>
        <p:grpSpPr>
          <a:xfrm>
            <a:off x="3383603" y="1013721"/>
            <a:ext cx="7749965" cy="5100743"/>
            <a:chOff x="510812" y="938373"/>
            <a:chExt cx="8073393" cy="5313612"/>
          </a:xfrm>
        </p:grpSpPr>
        <p:sp>
          <p:nvSpPr>
            <p:cNvPr id="44" name="Rounded Rectangle 15">
              <a:extLst>
                <a:ext uri="{FF2B5EF4-FFF2-40B4-BE49-F238E27FC236}">
                  <a16:creationId xmlns:a16="http://schemas.microsoft.com/office/drawing/2014/main"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5" name="Rounded Rectangle 15">
              <a:extLst>
                <a:ext uri="{FF2B5EF4-FFF2-40B4-BE49-F238E27FC236}">
                  <a16:creationId xmlns:a16="http://schemas.microsoft.com/office/drawing/2014/main"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Rectangle: Rounded Corners 45">
              <a:extLst>
                <a:ext uri="{FF2B5EF4-FFF2-40B4-BE49-F238E27FC236}">
                  <a16:creationId xmlns:a16="http://schemas.microsoft.com/office/drawing/2014/main"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Rounded Rectangle 15">
              <a:extLst>
                <a:ext uri="{FF2B5EF4-FFF2-40B4-BE49-F238E27FC236}">
                  <a16:creationId xmlns:a16="http://schemas.microsoft.com/office/drawing/2014/main"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Rounded Rectangle 15">
              <a:extLst>
                <a:ext uri="{FF2B5EF4-FFF2-40B4-BE49-F238E27FC236}">
                  <a16:creationId xmlns:a16="http://schemas.microsoft.com/office/drawing/2014/main"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49" name="Oval 48">
              <a:extLst>
                <a:ext uri="{FF2B5EF4-FFF2-40B4-BE49-F238E27FC236}">
                  <a16:creationId xmlns:a16="http://schemas.microsoft.com/office/drawing/2014/main"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0" name="Oval 49">
              <a:extLst>
                <a:ext uri="{FF2B5EF4-FFF2-40B4-BE49-F238E27FC236}">
                  <a16:creationId xmlns:a16="http://schemas.microsoft.com/office/drawing/2014/main"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51" name="Oval 50">
              <a:extLst>
                <a:ext uri="{FF2B5EF4-FFF2-40B4-BE49-F238E27FC236}">
                  <a16:creationId xmlns:a16="http://schemas.microsoft.com/office/drawing/2014/main"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gr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951603" cy="2196235"/>
          </a:xfrm>
        </p:spPr>
        <p:txBody>
          <a:bodyPr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a:r>
              <a:rPr lang="en-US" noProof="0"/>
              <a:t>Emphasized text can go here</a:t>
            </a:r>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Insert or Drag and Drop Image Here</a:t>
            </a:r>
          </a:p>
        </p:txBody>
      </p:sp>
      <p:sp>
        <p:nvSpPr>
          <p:cNvPr id="9" name="Text Placeholder 8">
            <a:extLst>
              <a:ext uri="{FF2B5EF4-FFF2-40B4-BE49-F238E27FC236}">
                <a16:creationId xmlns:a16="http://schemas.microsoft.com/office/drawing/2014/main" id="{35FD3B7C-17C6-4327-986C-A8A6D6EC1B52}"/>
              </a:ext>
            </a:extLst>
          </p:cNvPr>
          <p:cNvSpPr>
            <a:spLocks noGrp="1"/>
          </p:cNvSpPr>
          <p:nvPr>
            <p:ph type="body" sz="quarter" idx="13"/>
          </p:nvPr>
        </p:nvSpPr>
        <p:spPr>
          <a:xfrm>
            <a:off x="431800" y="3509766"/>
            <a:ext cx="2951163" cy="232270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36286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userDrawn="1">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userDrawn="1">
            <p:ph sz="half" idx="1"/>
          </p:nvPr>
        </p:nvSpPr>
        <p:spPr>
          <a:xfrm>
            <a:off x="906843" y="3429050"/>
            <a:ext cx="4522314" cy="27629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userDrawn="1">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userDrawn="1">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6" name="Text Placeholder 5">
            <a:extLst>
              <a:ext uri="{FF2B5EF4-FFF2-40B4-BE49-F238E27FC236}">
                <a16:creationId xmlns:a16="http://schemas.microsoft.com/office/drawing/2014/main" id="{7867C73D-EE16-41D1-B7CE-A35C765E3B8D}"/>
              </a:ext>
            </a:extLst>
          </p:cNvPr>
          <p:cNvSpPr>
            <a:spLocks noGrp="1"/>
          </p:cNvSpPr>
          <p:nvPr userDrawn="1">
            <p:ph type="body" sz="quarter" idx="12"/>
          </p:nvPr>
        </p:nvSpPr>
        <p:spPr>
          <a:xfrm>
            <a:off x="6774740" y="3429000"/>
            <a:ext cx="4522407" cy="2762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8">
            <a:extLst>
              <a:ext uri="{FF2B5EF4-FFF2-40B4-BE49-F238E27FC236}">
                <a16:creationId xmlns:a16="http://schemas.microsoft.com/office/drawing/2014/main" id="{FEF984BB-176D-4924-ADAD-52FBC95B07B2}"/>
              </a:ext>
            </a:extLst>
          </p:cNvPr>
          <p:cNvSpPr>
            <a:spLocks noGrp="1"/>
          </p:cNvSpPr>
          <p:nvPr>
            <p:ph type="body" sz="quarter" idx="13" hasCustomPrompt="1"/>
          </p:nvPr>
        </p:nvSpPr>
        <p:spPr>
          <a:xfrm>
            <a:off x="906463" y="2278063"/>
            <a:ext cx="4522787" cy="885825"/>
          </a:xfrm>
        </p:spPr>
        <p:txBody>
          <a:bodyPr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a:r>
              <a:rPr lang="en-US" noProof="0"/>
              <a:t>1</a:t>
            </a:r>
          </a:p>
        </p:txBody>
      </p:sp>
      <p:sp>
        <p:nvSpPr>
          <p:cNvPr id="21" name="Text Placeholder 20">
            <a:extLst>
              <a:ext uri="{FF2B5EF4-FFF2-40B4-BE49-F238E27FC236}">
                <a16:creationId xmlns:a16="http://schemas.microsoft.com/office/drawing/2014/main" id="{C59BE1D7-885A-4749-99BA-6909D64AFA4A}"/>
              </a:ext>
            </a:extLst>
          </p:cNvPr>
          <p:cNvSpPr>
            <a:spLocks noGrp="1"/>
          </p:cNvSpPr>
          <p:nvPr>
            <p:ph type="body" sz="quarter" idx="14" hasCustomPrompt="1"/>
          </p:nvPr>
        </p:nvSpPr>
        <p:spPr>
          <a:xfrm>
            <a:off x="6762750" y="2278063"/>
            <a:ext cx="4522787" cy="885825"/>
          </a:xfrm>
        </p:spPr>
        <p:txBody>
          <a:bodyPr anchor="ctr"/>
          <a:lstStyle>
            <a:lvl1pPr marL="0" indent="0">
              <a:buNone/>
              <a:defRPr sz="8000" b="1" i="0">
                <a:latin typeface="+mj-lt"/>
              </a:defRPr>
            </a:lvl1pPr>
          </a:lstStyle>
          <a:p>
            <a:pPr lvl="0"/>
            <a:r>
              <a:rPr lang="en-US" noProof="0"/>
              <a:t>2</a:t>
            </a:r>
          </a:p>
        </p:txBody>
      </p:sp>
      <p:cxnSp>
        <p:nvCxnSpPr>
          <p:cNvPr id="10" name="Straight Connector 9" descr="Middle divider line">
            <a:extLst>
              <a:ext uri="{FF2B5EF4-FFF2-40B4-BE49-F238E27FC236}">
                <a16:creationId xmlns:a16="http://schemas.microsoft.com/office/drawing/2014/main" id="{2B940646-DE40-4E0F-AE42-6530784C9A7D}"/>
              </a:ext>
              <a:ext uri="{C183D7F6-B498-43B3-948B-1728B52AA6E4}">
                <adec:decorative xmlns:adec="http://schemas.microsoft.com/office/drawing/2017/decorative" val="1"/>
              </a:ext>
            </a:extLst>
          </p:cNvPr>
          <p:cNvCxnSpPr>
            <a:cxnSpLocks/>
          </p:cNvCxnSpPr>
          <p:nvPr userDrawn="1"/>
        </p:nvCxnSpPr>
        <p:spPr>
          <a:xfrm>
            <a:off x="6096000" y="1391763"/>
            <a:ext cx="0" cy="458812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449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ctagon 6">
            <a:extLst>
              <a:ext uri="{FF2B5EF4-FFF2-40B4-BE49-F238E27FC236}">
                <a16:creationId xmlns:a16="http://schemas.microsoft.com/office/drawing/2014/main"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fld id="{19B51A1E-902D-48AF-9020-955120F399B6}" type="slidenum">
              <a:rPr lang="en-US" noProof="0" smtClean="0"/>
              <a:pPr/>
              <a:t>‹#›</a:t>
            </a:fld>
            <a:endParaRPr lang="en-US" noProof="0" dirty="0"/>
          </a:p>
        </p:txBody>
      </p:sp>
      <p:sp>
        <p:nvSpPr>
          <p:cNvPr id="9" name="Oval 8">
            <a:extLst>
              <a:ext uri="{FF2B5EF4-FFF2-40B4-BE49-F238E27FC236}">
                <a16:creationId xmlns:a16="http://schemas.microsoft.com/office/drawing/2014/main"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0" name="Oval 9">
            <a:extLst>
              <a:ext uri="{FF2B5EF4-FFF2-40B4-BE49-F238E27FC236}">
                <a16:creationId xmlns:a16="http://schemas.microsoft.com/office/drawing/2014/main"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a16="http://schemas.microsoft.com/office/drawing/2014/main"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a:r>
              <a:rPr lang="en-US" sz="1200" noProof="0" dirty="0">
                <a:solidFill>
                  <a:schemeClr val="tx2"/>
                </a:solidFill>
                <a:latin typeface="+mj-lt"/>
              </a:rPr>
              <a:t>Your Logo or Name Here</a:t>
            </a:r>
          </a:p>
        </p:txBody>
      </p:sp>
      <p:sp>
        <p:nvSpPr>
          <p:cNvPr id="14" name="Oval 13">
            <a:extLst>
              <a:ext uri="{FF2B5EF4-FFF2-40B4-BE49-F238E27FC236}">
                <a16:creationId xmlns:a16="http://schemas.microsoft.com/office/drawing/2014/main"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1"/>
              </a:solidFill>
            </a:endParaRPr>
          </a:p>
        </p:txBody>
      </p:sp>
      <p:sp>
        <p:nvSpPr>
          <p:cNvPr id="18" name="Rectangle 17">
            <a:extLst>
              <a:ext uri="{FF2B5EF4-FFF2-40B4-BE49-F238E27FC236}">
                <a16:creationId xmlns:a16="http://schemas.microsoft.com/office/drawing/2014/main"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Rectangle 19">
            <a:extLst>
              <a:ext uri="{FF2B5EF4-FFF2-40B4-BE49-F238E27FC236}">
                <a16:creationId xmlns:a16="http://schemas.microsoft.com/office/drawing/2014/main"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68" r:id="rId8"/>
    <p:sldLayoutId id="2147483670" r:id="rId9"/>
    <p:sldLayoutId id="2147483653" r:id="rId10"/>
    <p:sldLayoutId id="2147483673" r:id="rId11"/>
    <p:sldLayoutId id="2147483674" r:id="rId12"/>
    <p:sldLayoutId id="2147483676" r:id="rId13"/>
    <p:sldLayoutId id="2147483677" r:id="rId14"/>
    <p:sldLayoutId id="2147483654" r:id="rId15"/>
    <p:sldLayoutId id="2147483660" r:id="rId16"/>
    <p:sldLayoutId id="2147483661" r:id="rId17"/>
    <p:sldLayoutId id="2147483678" r:id="rId18"/>
    <p:sldLayoutId id="2147483686" r:id="rId19"/>
    <p:sldLayoutId id="2147483687" r:id="rId20"/>
    <p:sldLayoutId id="2147483689" r:id="rId21"/>
    <p:sldLayoutId id="2147483690" r:id="rId22"/>
    <p:sldLayoutId id="2147483688" r:id="rId23"/>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8.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5.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9.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jpg"/><Relationship Id="rId5" Type="http://schemas.openxmlformats.org/officeDocument/2006/relationships/image" Target="../media/image33.JPG"/><Relationship Id="rId4" Type="http://schemas.openxmlformats.org/officeDocument/2006/relationships/image" Target="../media/image32.jpg"/></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Placeholder 19" descr="Arial view of open farm land">
            <a:extLst>
              <a:ext uri="{FF2B5EF4-FFF2-40B4-BE49-F238E27FC236}">
                <a16:creationId xmlns:a16="http://schemas.microsoft.com/office/drawing/2014/main"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a:xfrm>
            <a:off x="0" y="1768422"/>
            <a:ext cx="6840000" cy="2669966"/>
          </a:xfrm>
        </p:spPr>
        <p:txBody>
          <a:bodyPr/>
          <a:lstStyle/>
          <a:p>
            <a:r>
              <a:rPr lang="en-US" dirty="0"/>
              <a:t>Agriculture Information System</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a:xfrm>
            <a:off x="0" y="4438388"/>
            <a:ext cx="6840000" cy="936000"/>
          </a:xfrm>
        </p:spPr>
        <p:txBody>
          <a:bodyPr/>
          <a:lstStyle/>
          <a:p>
            <a:pPr algn="l"/>
            <a:r>
              <a:rPr lang="en-US" b="0" i="0" dirty="0">
                <a:solidFill>
                  <a:srgbClr val="FFFFFF"/>
                </a:solidFill>
                <a:effectLst/>
                <a:latin typeface="-apple-system"/>
              </a:rPr>
              <a:t>Module Code: ISAD254SL </a:t>
            </a:r>
          </a:p>
          <a:p>
            <a:pPr algn="l"/>
            <a:r>
              <a:rPr lang="en-US" dirty="0">
                <a:solidFill>
                  <a:srgbClr val="FFFFFF"/>
                </a:solidFill>
                <a:latin typeface="-apple-system"/>
              </a:rPr>
              <a:t>Module Name: </a:t>
            </a:r>
            <a:r>
              <a:rPr lang="en-US" b="0" i="0" dirty="0">
                <a:solidFill>
                  <a:srgbClr val="FFFFFF"/>
                </a:solidFill>
                <a:effectLst/>
                <a:latin typeface="-apple-system"/>
              </a:rPr>
              <a:t>Human Computer Interaction</a:t>
            </a:r>
          </a:p>
        </p:txBody>
      </p:sp>
      <p:sp>
        <p:nvSpPr>
          <p:cNvPr id="47" name="Freeform: Shape 46">
            <a:extLst>
              <a:ext uri="{FF2B5EF4-FFF2-40B4-BE49-F238E27FC236}">
                <a16:creationId xmlns:a16="http://schemas.microsoft.com/office/drawing/2014/main" id="{B6D0B8EE-8E06-4051-87BF-62C153F3FBBB}"/>
              </a:ext>
              <a:ext uri="{C183D7F6-B498-43B3-948B-1728B52AA6E4}">
                <adec:decorative xmlns:adec="http://schemas.microsoft.com/office/drawing/2017/decorative" val="1"/>
              </a:ext>
            </a:extLst>
          </p:cNvPr>
          <p:cNvSpPr/>
          <p:nvPr/>
        </p:nvSpPr>
        <p:spPr>
          <a:xfrm rot="4308689">
            <a:off x="5269765" y="1275138"/>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0253CC6D-41CC-4375-AB3F-0A600EA96252}"/>
              </a:ext>
            </a:extLst>
          </p:cNvPr>
          <p:cNvPicPr>
            <a:picLocks noChangeAspect="1"/>
          </p:cNvPicPr>
          <p:nvPr/>
        </p:nvPicPr>
        <p:blipFill rotWithShape="1">
          <a:blip r:embed="rId4"/>
          <a:srcRect l="1999" t="20288" r="1745" b="14989"/>
          <a:stretch/>
        </p:blipFill>
        <p:spPr>
          <a:xfrm>
            <a:off x="1439056" y="2098623"/>
            <a:ext cx="3972394" cy="605799"/>
          </a:xfrm>
          <a:prstGeom prst="rect">
            <a:avLst/>
          </a:prstGeom>
        </p:spPr>
      </p:pic>
    </p:spTree>
    <p:extLst>
      <p:ext uri="{BB962C8B-B14F-4D97-AF65-F5344CB8AC3E}">
        <p14:creationId xmlns:p14="http://schemas.microsoft.com/office/powerpoint/2010/main" val="148523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7182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CART PAGE</a:t>
            </a:r>
          </a:p>
        </p:txBody>
      </p:sp>
      <p:pic>
        <p:nvPicPr>
          <p:cNvPr id="9" name="Picture 8">
            <a:extLst>
              <a:ext uri="{FF2B5EF4-FFF2-40B4-BE49-F238E27FC236}">
                <a16:creationId xmlns:a16="http://schemas.microsoft.com/office/drawing/2014/main" id="{05028C9B-76AF-4FD6-9AB2-075498D656CA}"/>
              </a:ext>
            </a:extLst>
          </p:cNvPr>
          <p:cNvPicPr>
            <a:picLocks noChangeAspect="1"/>
          </p:cNvPicPr>
          <p:nvPr/>
        </p:nvPicPr>
        <p:blipFill>
          <a:blip r:embed="rId4"/>
          <a:stretch>
            <a:fillRect/>
          </a:stretch>
        </p:blipFill>
        <p:spPr>
          <a:xfrm>
            <a:off x="5265285" y="89940"/>
            <a:ext cx="6840000" cy="3480945"/>
          </a:xfrm>
          <a:prstGeom prst="rect">
            <a:avLst/>
          </a:prstGeom>
        </p:spPr>
      </p:pic>
      <p:sp>
        <p:nvSpPr>
          <p:cNvPr id="13" name="Rectangle 12">
            <a:extLst>
              <a:ext uri="{FF2B5EF4-FFF2-40B4-BE49-F238E27FC236}">
                <a16:creationId xmlns:a16="http://schemas.microsoft.com/office/drawing/2014/main" id="{0120E014-A963-4DBC-8541-8F63B967A90A}"/>
              </a:ext>
            </a:extLst>
          </p:cNvPr>
          <p:cNvSpPr/>
          <p:nvPr/>
        </p:nvSpPr>
        <p:spPr>
          <a:xfrm>
            <a:off x="349258" y="239843"/>
            <a:ext cx="2558834" cy="689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67B259-09C5-4106-BB66-B7BEF6861033}"/>
              </a:ext>
            </a:extLst>
          </p:cNvPr>
          <p:cNvSpPr txBox="1"/>
          <p:nvPr/>
        </p:nvSpPr>
        <p:spPr>
          <a:xfrm>
            <a:off x="349258" y="57051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“Cart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3" name="Cart">
            <a:hlinkClick r:id="" action="ppaction://media"/>
            <a:extLst>
              <a:ext uri="{FF2B5EF4-FFF2-40B4-BE49-F238E27FC236}">
                <a16:creationId xmlns:a16="http://schemas.microsoft.com/office/drawing/2014/main" id="{74B888EB-BB98-45F1-B2FB-5DAEF110EC0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253" y="3254462"/>
            <a:ext cx="6840000" cy="3847500"/>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2086213"/>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887784"/>
            <a:ext cx="5561351" cy="1483089"/>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FARMER HOME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270230" y="71952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“Farmer Home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10" name="Picture 9">
            <a:extLst>
              <a:ext uri="{FF2B5EF4-FFF2-40B4-BE49-F238E27FC236}">
                <a16:creationId xmlns:a16="http://schemas.microsoft.com/office/drawing/2014/main" id="{E037AD33-D962-45D1-BB4E-EAF40A0A68DC}"/>
              </a:ext>
            </a:extLst>
          </p:cNvPr>
          <p:cNvPicPr>
            <a:picLocks noChangeAspect="1"/>
          </p:cNvPicPr>
          <p:nvPr/>
        </p:nvPicPr>
        <p:blipFill>
          <a:blip r:embed="rId4"/>
          <a:stretch>
            <a:fillRect/>
          </a:stretch>
        </p:blipFill>
        <p:spPr>
          <a:xfrm>
            <a:off x="0" y="73657"/>
            <a:ext cx="6840000" cy="3814127"/>
          </a:xfrm>
          <a:prstGeom prst="rect">
            <a:avLst/>
          </a:prstGeom>
        </p:spPr>
      </p:pic>
      <p:pic>
        <p:nvPicPr>
          <p:cNvPr id="11" name="Farmer Home">
            <a:hlinkClick r:id="" action="ppaction://media"/>
            <a:extLst>
              <a:ext uri="{FF2B5EF4-FFF2-40B4-BE49-F238E27FC236}">
                <a16:creationId xmlns:a16="http://schemas.microsoft.com/office/drawing/2014/main" id="{5406E56F-B168-4F69-AF3E-13DBB22B8A7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07829" y="3417408"/>
            <a:ext cx="6450979" cy="36269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707201782"/>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952595"/>
            <a:ext cx="6840000" cy="1551599"/>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r"/>
            <a:r>
              <a:rPr lang="en-US" sz="4800" b="1" dirty="0">
                <a:solidFill>
                  <a:schemeClr val="tx1"/>
                </a:solidFill>
                <a:latin typeface="Times New Roman" panose="02020603050405020304" pitchFamily="18" charset="0"/>
                <a:cs typeface="Times New Roman" panose="02020603050405020304" pitchFamily="18" charset="0"/>
              </a:rPr>
              <a:t>       FARMER ABOUT PAGE</a:t>
            </a:r>
          </a:p>
        </p:txBody>
      </p:sp>
      <p:sp>
        <p:nvSpPr>
          <p:cNvPr id="12" name="TextBox 11">
            <a:extLst>
              <a:ext uri="{FF2B5EF4-FFF2-40B4-BE49-F238E27FC236}">
                <a16:creationId xmlns:a16="http://schemas.microsoft.com/office/drawing/2014/main" id="{432734C5-F8CB-43B6-A0CA-6262A33F7B0E}"/>
              </a:ext>
            </a:extLst>
          </p:cNvPr>
          <p:cNvSpPr txBox="1"/>
          <p:nvPr/>
        </p:nvSpPr>
        <p:spPr>
          <a:xfrm>
            <a:off x="547141" y="260098"/>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“Farmer About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14" name="Picture 13">
            <a:extLst>
              <a:ext uri="{FF2B5EF4-FFF2-40B4-BE49-F238E27FC236}">
                <a16:creationId xmlns:a16="http://schemas.microsoft.com/office/drawing/2014/main" id="{45612154-3C70-49E5-934F-D4DC24977837}"/>
              </a:ext>
            </a:extLst>
          </p:cNvPr>
          <p:cNvPicPr>
            <a:picLocks noChangeAspect="1"/>
          </p:cNvPicPr>
          <p:nvPr/>
        </p:nvPicPr>
        <p:blipFill>
          <a:blip r:embed="rId4"/>
          <a:stretch>
            <a:fillRect/>
          </a:stretch>
        </p:blipFill>
        <p:spPr>
          <a:xfrm>
            <a:off x="5591331" y="244131"/>
            <a:ext cx="6513954" cy="3708464"/>
          </a:xfrm>
          <a:prstGeom prst="rect">
            <a:avLst/>
          </a:prstGeom>
        </p:spPr>
      </p:pic>
      <p:pic>
        <p:nvPicPr>
          <p:cNvPr id="15" name="Farmer About">
            <a:hlinkClick r:id="" action="ppaction://media"/>
            <a:extLst>
              <a:ext uri="{FF2B5EF4-FFF2-40B4-BE49-F238E27FC236}">
                <a16:creationId xmlns:a16="http://schemas.microsoft.com/office/drawing/2014/main" id="{96259EFE-E907-4BD3-9102-E1E4DCE601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9862" y="3202709"/>
            <a:ext cx="6067093" cy="3411160"/>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1889118148"/>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3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86713" y="3553606"/>
            <a:ext cx="5524605" cy="1475594"/>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BILLING DETAILS PAGE</a:t>
            </a:r>
          </a:p>
        </p:txBody>
      </p:sp>
      <p:pic>
        <p:nvPicPr>
          <p:cNvPr id="6" name="Picture 5">
            <a:extLst>
              <a:ext uri="{FF2B5EF4-FFF2-40B4-BE49-F238E27FC236}">
                <a16:creationId xmlns:a16="http://schemas.microsoft.com/office/drawing/2014/main" id="{9DB5ACA3-565B-44E4-A847-0538771C10E6}"/>
              </a:ext>
            </a:extLst>
          </p:cNvPr>
          <p:cNvPicPr>
            <a:picLocks noChangeAspect="1"/>
          </p:cNvPicPr>
          <p:nvPr/>
        </p:nvPicPr>
        <p:blipFill>
          <a:blip r:embed="rId4"/>
          <a:stretch>
            <a:fillRect/>
          </a:stretch>
        </p:blipFill>
        <p:spPr>
          <a:xfrm>
            <a:off x="86713" y="71724"/>
            <a:ext cx="6840000" cy="3481882"/>
          </a:xfrm>
          <a:prstGeom prst="rect">
            <a:avLst/>
          </a:prstGeom>
        </p:spPr>
      </p:pic>
      <p:sp>
        <p:nvSpPr>
          <p:cNvPr id="11" name="Rectangle 10">
            <a:extLst>
              <a:ext uri="{FF2B5EF4-FFF2-40B4-BE49-F238E27FC236}">
                <a16:creationId xmlns:a16="http://schemas.microsoft.com/office/drawing/2014/main" id="{D7659B1E-0809-4E03-AB7F-067C655E7BAA}"/>
              </a:ext>
            </a:extLst>
          </p:cNvPr>
          <p:cNvSpPr/>
          <p:nvPr/>
        </p:nvSpPr>
        <p:spPr>
          <a:xfrm>
            <a:off x="299803" y="344774"/>
            <a:ext cx="2698230" cy="5096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5BC5D6-9796-4707-B1DE-2DB59D663DD9}"/>
              </a:ext>
            </a:extLst>
          </p:cNvPr>
          <p:cNvSpPr txBox="1"/>
          <p:nvPr/>
        </p:nvSpPr>
        <p:spPr>
          <a:xfrm>
            <a:off x="7292972" y="551580"/>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“Billing Details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3" name="Billing">
            <a:hlinkClick r:id="" action="ppaction://media"/>
            <a:extLst>
              <a:ext uri="{FF2B5EF4-FFF2-40B4-BE49-F238E27FC236}">
                <a16:creationId xmlns:a16="http://schemas.microsoft.com/office/drawing/2014/main" id="{EF3B77C8-0184-4309-BFA8-C706C62D8C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86465" y="3242737"/>
            <a:ext cx="6275881" cy="35285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515229168"/>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86713" y="3553606"/>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GALLERY PAGE</a:t>
            </a:r>
          </a:p>
        </p:txBody>
      </p:sp>
      <p:pic>
        <p:nvPicPr>
          <p:cNvPr id="6" name="Picture 5">
            <a:extLst>
              <a:ext uri="{FF2B5EF4-FFF2-40B4-BE49-F238E27FC236}">
                <a16:creationId xmlns:a16="http://schemas.microsoft.com/office/drawing/2014/main" id="{9DB5ACA3-565B-44E4-A847-0538771C10E6}"/>
              </a:ext>
            </a:extLst>
          </p:cNvPr>
          <p:cNvPicPr>
            <a:picLocks noChangeAspect="1"/>
          </p:cNvPicPr>
          <p:nvPr/>
        </p:nvPicPr>
        <p:blipFill>
          <a:blip r:embed="rId4"/>
          <a:stretch>
            <a:fillRect/>
          </a:stretch>
        </p:blipFill>
        <p:spPr>
          <a:xfrm>
            <a:off x="86713" y="71724"/>
            <a:ext cx="6840000" cy="3481882"/>
          </a:xfrm>
          <a:prstGeom prst="rect">
            <a:avLst/>
          </a:prstGeom>
        </p:spPr>
      </p:pic>
      <p:sp>
        <p:nvSpPr>
          <p:cNvPr id="12" name="TextBox 11">
            <a:extLst>
              <a:ext uri="{FF2B5EF4-FFF2-40B4-BE49-F238E27FC236}">
                <a16:creationId xmlns:a16="http://schemas.microsoft.com/office/drawing/2014/main" id="{F05BC5D6-9796-4707-B1DE-2DB59D663DD9}"/>
              </a:ext>
            </a:extLst>
          </p:cNvPr>
          <p:cNvSpPr txBox="1"/>
          <p:nvPr/>
        </p:nvSpPr>
        <p:spPr>
          <a:xfrm>
            <a:off x="7292972" y="551580"/>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“Gallery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13" name="Gallery">
            <a:hlinkClick r:id="" action="ppaction://media"/>
            <a:extLst>
              <a:ext uri="{FF2B5EF4-FFF2-40B4-BE49-F238E27FC236}">
                <a16:creationId xmlns:a16="http://schemas.microsoft.com/office/drawing/2014/main" id="{C2F9A867-BB54-4474-89AE-A7308713B4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11318" y="2941037"/>
            <a:ext cx="6580682" cy="36999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104278531"/>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620591"/>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r"/>
            <a:r>
              <a:rPr lang="en-US" sz="4800" b="1" dirty="0">
                <a:solidFill>
                  <a:schemeClr val="tx1"/>
                </a:solidFill>
                <a:latin typeface="Times New Roman" panose="02020603050405020304" pitchFamily="18" charset="0"/>
                <a:cs typeface="Times New Roman" panose="02020603050405020304" pitchFamily="18" charset="0"/>
              </a:rPr>
              <a:t>CONTACT PAGE</a:t>
            </a:r>
          </a:p>
        </p:txBody>
      </p:sp>
      <p:pic>
        <p:nvPicPr>
          <p:cNvPr id="6" name="Picture 5">
            <a:extLst>
              <a:ext uri="{FF2B5EF4-FFF2-40B4-BE49-F238E27FC236}">
                <a16:creationId xmlns:a16="http://schemas.microsoft.com/office/drawing/2014/main" id="{4660B240-D571-4005-8278-584ED586814F}"/>
              </a:ext>
            </a:extLst>
          </p:cNvPr>
          <p:cNvPicPr>
            <a:picLocks noChangeAspect="1"/>
          </p:cNvPicPr>
          <p:nvPr/>
        </p:nvPicPr>
        <p:blipFill>
          <a:blip r:embed="rId4"/>
          <a:stretch>
            <a:fillRect/>
          </a:stretch>
        </p:blipFill>
        <p:spPr>
          <a:xfrm>
            <a:off x="5268761" y="51996"/>
            <a:ext cx="6836524" cy="3568596"/>
          </a:xfrm>
          <a:prstGeom prst="rect">
            <a:avLst/>
          </a:prstGeom>
        </p:spPr>
      </p:pic>
      <p:sp>
        <p:nvSpPr>
          <p:cNvPr id="11" name="Rectangle 10">
            <a:extLst>
              <a:ext uri="{FF2B5EF4-FFF2-40B4-BE49-F238E27FC236}">
                <a16:creationId xmlns:a16="http://schemas.microsoft.com/office/drawing/2014/main" id="{7A34A946-DBA8-4404-86E1-FB8E313C5086}"/>
              </a:ext>
            </a:extLst>
          </p:cNvPr>
          <p:cNvSpPr/>
          <p:nvPr/>
        </p:nvSpPr>
        <p:spPr>
          <a:xfrm>
            <a:off x="314793" y="299803"/>
            <a:ext cx="2593299" cy="5396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9D15498-A93A-4032-8988-EEB7DA83B90B}"/>
              </a:ext>
            </a:extLst>
          </p:cNvPr>
          <p:cNvSpPr txBox="1"/>
          <p:nvPr/>
        </p:nvSpPr>
        <p:spPr>
          <a:xfrm>
            <a:off x="324283" y="239846"/>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“Contact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5" name="Contact">
            <a:hlinkClick r:id="" action="ppaction://media"/>
            <a:extLst>
              <a:ext uri="{FF2B5EF4-FFF2-40B4-BE49-F238E27FC236}">
                <a16:creationId xmlns:a16="http://schemas.microsoft.com/office/drawing/2014/main" id="{34089394-A5CA-4D6A-99A3-BBDA63BB30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401" y="2847665"/>
            <a:ext cx="7225259" cy="4062327"/>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189354841"/>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553606"/>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SIGN IN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270230" y="719529"/>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“Sign-In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6" name="Picture 5">
            <a:extLst>
              <a:ext uri="{FF2B5EF4-FFF2-40B4-BE49-F238E27FC236}">
                <a16:creationId xmlns:a16="http://schemas.microsoft.com/office/drawing/2014/main" id="{09D5225E-E2E6-4CD3-A0B9-194006810DB9}"/>
              </a:ext>
            </a:extLst>
          </p:cNvPr>
          <p:cNvPicPr>
            <a:picLocks noChangeAspect="1"/>
          </p:cNvPicPr>
          <p:nvPr/>
        </p:nvPicPr>
        <p:blipFill>
          <a:blip r:embed="rId4"/>
          <a:stretch>
            <a:fillRect/>
          </a:stretch>
        </p:blipFill>
        <p:spPr>
          <a:xfrm>
            <a:off x="1" y="71725"/>
            <a:ext cx="6840000" cy="3481882"/>
          </a:xfrm>
          <a:prstGeom prst="rect">
            <a:avLst/>
          </a:prstGeom>
        </p:spPr>
      </p:pic>
      <p:pic>
        <p:nvPicPr>
          <p:cNvPr id="5" name="SignIn SignUp">
            <a:hlinkClick r:id="" action="ppaction://media"/>
            <a:extLst>
              <a:ext uri="{FF2B5EF4-FFF2-40B4-BE49-F238E27FC236}">
                <a16:creationId xmlns:a16="http://schemas.microsoft.com/office/drawing/2014/main" id="{E4EE8F66-2926-45F9-966E-D8B5918854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11515" y="3107129"/>
            <a:ext cx="6317622" cy="355201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119923597"/>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60047"/>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SIGN-UP PAGE</a:t>
            </a:r>
          </a:p>
        </p:txBody>
      </p:sp>
      <p:pic>
        <p:nvPicPr>
          <p:cNvPr id="6" name="Picture 5">
            <a:extLst>
              <a:ext uri="{FF2B5EF4-FFF2-40B4-BE49-F238E27FC236}">
                <a16:creationId xmlns:a16="http://schemas.microsoft.com/office/drawing/2014/main" id="{B2A07231-3527-4BAD-ABD0-FC7773529C69}"/>
              </a:ext>
            </a:extLst>
          </p:cNvPr>
          <p:cNvPicPr>
            <a:picLocks noChangeAspect="1"/>
          </p:cNvPicPr>
          <p:nvPr/>
        </p:nvPicPr>
        <p:blipFill>
          <a:blip r:embed="rId4"/>
          <a:stretch>
            <a:fillRect/>
          </a:stretch>
        </p:blipFill>
        <p:spPr>
          <a:xfrm>
            <a:off x="5265285" y="86714"/>
            <a:ext cx="6840000" cy="3473333"/>
          </a:xfrm>
          <a:prstGeom prst="rect">
            <a:avLst/>
          </a:prstGeom>
        </p:spPr>
      </p:pic>
      <p:sp>
        <p:nvSpPr>
          <p:cNvPr id="11" name="Rectangle 10">
            <a:extLst>
              <a:ext uri="{FF2B5EF4-FFF2-40B4-BE49-F238E27FC236}">
                <a16:creationId xmlns:a16="http://schemas.microsoft.com/office/drawing/2014/main" id="{CE484F6E-D7E0-420C-A69D-D1C39EC7E64B}"/>
              </a:ext>
            </a:extLst>
          </p:cNvPr>
          <p:cNvSpPr/>
          <p:nvPr/>
        </p:nvSpPr>
        <p:spPr>
          <a:xfrm>
            <a:off x="374754" y="284813"/>
            <a:ext cx="2353456" cy="4946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32734C5-F8CB-43B6-A0CA-6262A33F7B0E}"/>
              </a:ext>
            </a:extLst>
          </p:cNvPr>
          <p:cNvSpPr txBox="1"/>
          <p:nvPr/>
        </p:nvSpPr>
        <p:spPr>
          <a:xfrm>
            <a:off x="374754" y="563487"/>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“Sign-Up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pic>
        <p:nvPicPr>
          <p:cNvPr id="7" name="SignIn SignUp">
            <a:hlinkClick r:id="" action="ppaction://media"/>
            <a:extLst>
              <a:ext uri="{FF2B5EF4-FFF2-40B4-BE49-F238E27FC236}">
                <a16:creationId xmlns:a16="http://schemas.microsoft.com/office/drawing/2014/main" id="{AC3202CF-6464-4D56-9B76-E2284030DD28}"/>
              </a:ext>
            </a:extLst>
          </p:cNvPr>
          <p:cNvPicPr>
            <a:picLocks noGrp="1" noChangeAspect="1"/>
          </p:cNvPicPr>
          <p:nvPr>
            <p:ph type="pic" sz="quarter" idx="12"/>
            <a:videoFile r:link="rId2"/>
            <p:extLst>
              <p:ext uri="{DAA4B4D4-6D71-4841-9C94-3DE7FCFB9230}">
                <p14:media xmlns:p14="http://schemas.microsoft.com/office/powerpoint/2010/main" r:embed="rId1"/>
              </p:ext>
            </p:extLst>
          </p:nvPr>
        </p:nvPicPr>
        <p:blipFill>
          <a:blip r:embed="rId5"/>
          <a:srcRect t="541" b="541"/>
          <a:stretch>
            <a:fillRect/>
          </a:stretch>
        </p:blipFill>
        <p:spPr>
          <a:xfrm>
            <a:off x="86715" y="3297953"/>
            <a:ext cx="6133604" cy="3411159"/>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Tree>
    <p:extLst>
      <p:ext uri="{BB962C8B-B14F-4D97-AF65-F5344CB8AC3E}">
        <p14:creationId xmlns:p14="http://schemas.microsoft.com/office/powerpoint/2010/main" val="3586094099"/>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7F665-80EE-4503-AEF8-83FD1987DB78}"/>
              </a:ext>
            </a:extLst>
          </p:cNvPr>
          <p:cNvSpPr>
            <a:spLocks noGrp="1"/>
          </p:cNvSpPr>
          <p:nvPr>
            <p:ph type="title"/>
          </p:nvPr>
        </p:nvSpPr>
        <p:spPr/>
        <p:txBody>
          <a:bodyPr/>
          <a:lstStyle/>
          <a:p>
            <a:r>
              <a:rPr lang="en-US" dirty="0"/>
              <a:t>Team - 21</a:t>
            </a:r>
          </a:p>
        </p:txBody>
      </p:sp>
      <p:pic>
        <p:nvPicPr>
          <p:cNvPr id="49" name="Picture Placeholder 48">
            <a:extLst>
              <a:ext uri="{FF2B5EF4-FFF2-40B4-BE49-F238E27FC236}">
                <a16:creationId xmlns:a16="http://schemas.microsoft.com/office/drawing/2014/main" id="{BEE07BF0-BD3B-4588-B435-7C90E9F11153}"/>
              </a:ext>
            </a:extLst>
          </p:cNvPr>
          <p:cNvPicPr>
            <a:picLocks noGrp="1" noChangeAspect="1"/>
          </p:cNvPicPr>
          <p:nvPr>
            <p:ph type="pic" sz="quarter" idx="23"/>
          </p:nvPr>
        </p:nvPicPr>
        <p:blipFill>
          <a:blip r:embed="rId3"/>
          <a:srcRect/>
          <a:stretch/>
        </p:blipFill>
        <p:spPr>
          <a:xfrm>
            <a:off x="207150" y="2099156"/>
            <a:ext cx="1505966" cy="1505966"/>
          </a:xfrm>
        </p:spPr>
      </p:pic>
      <p:sp>
        <p:nvSpPr>
          <p:cNvPr id="7" name="Text Placeholder 6">
            <a:extLst>
              <a:ext uri="{FF2B5EF4-FFF2-40B4-BE49-F238E27FC236}">
                <a16:creationId xmlns:a16="http://schemas.microsoft.com/office/drawing/2014/main" id="{970B2821-A8E7-46E4-B168-879973D325B6}"/>
              </a:ext>
            </a:extLst>
          </p:cNvPr>
          <p:cNvSpPr>
            <a:spLocks noGrp="1"/>
          </p:cNvSpPr>
          <p:nvPr>
            <p:ph type="body" sz="quarter" idx="17"/>
          </p:nvPr>
        </p:nvSpPr>
        <p:spPr>
          <a:xfrm>
            <a:off x="1879295" y="2715342"/>
            <a:ext cx="1505966" cy="504000"/>
          </a:xfrm>
        </p:spPr>
        <p:txBody>
          <a:bodyPr/>
          <a:lstStyle/>
          <a:p>
            <a:r>
              <a:rPr lang="en-US" dirty="0"/>
              <a:t>H S Kaushalya</a:t>
            </a:r>
          </a:p>
        </p:txBody>
      </p:sp>
      <p:sp>
        <p:nvSpPr>
          <p:cNvPr id="4" name="Text Placeholder 3">
            <a:extLst>
              <a:ext uri="{FF2B5EF4-FFF2-40B4-BE49-F238E27FC236}">
                <a16:creationId xmlns:a16="http://schemas.microsoft.com/office/drawing/2014/main" id="{001049CF-117A-4565-9592-D23257E4CE46}"/>
              </a:ext>
            </a:extLst>
          </p:cNvPr>
          <p:cNvSpPr>
            <a:spLocks noGrp="1"/>
          </p:cNvSpPr>
          <p:nvPr>
            <p:ph type="body" sz="quarter" idx="12"/>
          </p:nvPr>
        </p:nvSpPr>
        <p:spPr>
          <a:xfrm>
            <a:off x="1879295" y="3286618"/>
            <a:ext cx="2407894" cy="315688"/>
          </a:xfrm>
        </p:spPr>
        <p:txBody>
          <a:bodyPr/>
          <a:lstStyle/>
          <a:p>
            <a:r>
              <a:rPr lang="en-US" sz="1800" b="1" dirty="0">
                <a:latin typeface="Times New Roman" panose="02020603050405020304" pitchFamily="18" charset="0"/>
                <a:cs typeface="Times New Roman" panose="02020603050405020304" pitchFamily="18" charset="0"/>
              </a:rPr>
              <a:t>Plymouth ID: 10707241</a:t>
            </a:r>
          </a:p>
        </p:txBody>
      </p:sp>
      <p:sp>
        <p:nvSpPr>
          <p:cNvPr id="14" name="Text Placeholder 13">
            <a:extLst>
              <a:ext uri="{FF2B5EF4-FFF2-40B4-BE49-F238E27FC236}">
                <a16:creationId xmlns:a16="http://schemas.microsoft.com/office/drawing/2014/main" id="{F6C3308C-9E0D-4714-B21C-782220416AB4}"/>
              </a:ext>
            </a:extLst>
          </p:cNvPr>
          <p:cNvSpPr>
            <a:spLocks noGrp="1"/>
          </p:cNvSpPr>
          <p:nvPr>
            <p:ph type="body" sz="quarter" idx="27"/>
          </p:nvPr>
        </p:nvSpPr>
        <p:spPr>
          <a:xfrm>
            <a:off x="1879295" y="3602306"/>
            <a:ext cx="1792060" cy="2322931"/>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About, Cart, Farmer’s Home &amp; Farmer’s About pages.</a:t>
            </a:r>
          </a:p>
        </p:txBody>
      </p:sp>
      <p:pic>
        <p:nvPicPr>
          <p:cNvPr id="51" name="Picture Placeholder 50">
            <a:extLst>
              <a:ext uri="{FF2B5EF4-FFF2-40B4-BE49-F238E27FC236}">
                <a16:creationId xmlns:a16="http://schemas.microsoft.com/office/drawing/2014/main" id="{990571E5-B221-49BE-902B-B3D307AAD3D5}"/>
              </a:ext>
            </a:extLst>
          </p:cNvPr>
          <p:cNvPicPr>
            <a:picLocks noGrp="1" noChangeAspect="1"/>
          </p:cNvPicPr>
          <p:nvPr>
            <p:ph type="pic" sz="quarter" idx="24"/>
          </p:nvPr>
        </p:nvPicPr>
        <p:blipFill>
          <a:blip r:embed="rId4"/>
          <a:srcRect/>
          <a:stretch/>
        </p:blipFill>
        <p:spPr>
          <a:xfrm>
            <a:off x="4164022" y="2099156"/>
            <a:ext cx="1505966" cy="1505966"/>
          </a:xfrm>
        </p:spPr>
      </p:pic>
      <p:sp>
        <p:nvSpPr>
          <p:cNvPr id="8" name="Text Placeholder 7">
            <a:extLst>
              <a:ext uri="{FF2B5EF4-FFF2-40B4-BE49-F238E27FC236}">
                <a16:creationId xmlns:a16="http://schemas.microsoft.com/office/drawing/2014/main" id="{57DAA7A7-68A8-441E-AF97-3634DB9699BA}"/>
              </a:ext>
            </a:extLst>
          </p:cNvPr>
          <p:cNvSpPr>
            <a:spLocks noGrp="1"/>
          </p:cNvSpPr>
          <p:nvPr>
            <p:ph type="body" sz="quarter" idx="18"/>
          </p:nvPr>
        </p:nvSpPr>
        <p:spPr>
          <a:xfrm>
            <a:off x="5836168" y="2715342"/>
            <a:ext cx="1824008" cy="504000"/>
          </a:xfrm>
        </p:spPr>
        <p:txBody>
          <a:bodyPr/>
          <a:lstStyle/>
          <a:p>
            <a:r>
              <a:rPr lang="en-US" dirty="0"/>
              <a:t>V P N Sulakshika</a:t>
            </a:r>
          </a:p>
        </p:txBody>
      </p:sp>
      <p:sp>
        <p:nvSpPr>
          <p:cNvPr id="5" name="Text Placeholder 4">
            <a:extLst>
              <a:ext uri="{FF2B5EF4-FFF2-40B4-BE49-F238E27FC236}">
                <a16:creationId xmlns:a16="http://schemas.microsoft.com/office/drawing/2014/main" id="{A1B99F9D-EB43-4713-8B9F-9A43B2F7013F}"/>
              </a:ext>
            </a:extLst>
          </p:cNvPr>
          <p:cNvSpPr>
            <a:spLocks noGrp="1"/>
          </p:cNvSpPr>
          <p:nvPr>
            <p:ph type="body" sz="quarter" idx="13"/>
          </p:nvPr>
        </p:nvSpPr>
        <p:spPr>
          <a:xfrm>
            <a:off x="5836167" y="3286619"/>
            <a:ext cx="2318483" cy="315687"/>
          </a:xfrm>
        </p:spPr>
        <p:txBody>
          <a:bodyPr/>
          <a:lstStyle/>
          <a:p>
            <a:r>
              <a:rPr lang="en-US" sz="1800" b="1" dirty="0">
                <a:latin typeface="Times New Roman" panose="02020603050405020304" pitchFamily="18" charset="0"/>
                <a:cs typeface="Times New Roman" panose="02020603050405020304" pitchFamily="18" charset="0"/>
              </a:rPr>
              <a:t>Plymouth ID: 10707385</a:t>
            </a:r>
          </a:p>
        </p:txBody>
      </p:sp>
      <p:sp>
        <p:nvSpPr>
          <p:cNvPr id="15" name="Text Placeholder 14">
            <a:extLst>
              <a:ext uri="{FF2B5EF4-FFF2-40B4-BE49-F238E27FC236}">
                <a16:creationId xmlns:a16="http://schemas.microsoft.com/office/drawing/2014/main" id="{A4AAB936-097B-4C03-AE79-B2920CDE259A}"/>
              </a:ext>
            </a:extLst>
          </p:cNvPr>
          <p:cNvSpPr>
            <a:spLocks noGrp="1"/>
          </p:cNvSpPr>
          <p:nvPr>
            <p:ph type="body" sz="quarter" idx="28"/>
          </p:nvPr>
        </p:nvSpPr>
        <p:spPr>
          <a:xfrm>
            <a:off x="5836167" y="3602307"/>
            <a:ext cx="1963737" cy="2039654"/>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Home, Services, Shop, Shop-</a:t>
            </a:r>
            <a:r>
              <a:rPr lang="en-US" dirty="0" err="1">
                <a:latin typeface="Times New Roman" panose="02020603050405020304" pitchFamily="18" charset="0"/>
                <a:cs typeface="Times New Roman" panose="02020603050405020304" pitchFamily="18" charset="0"/>
              </a:rPr>
              <a:t>deatils</a:t>
            </a:r>
            <a:r>
              <a:rPr lang="en-US" dirty="0">
                <a:latin typeface="Times New Roman" panose="02020603050405020304" pitchFamily="18" charset="0"/>
                <a:cs typeface="Times New Roman" panose="02020603050405020304" pitchFamily="18" charset="0"/>
              </a:rPr>
              <a:t> &amp; Blog pages.</a:t>
            </a:r>
          </a:p>
        </p:txBody>
      </p:sp>
      <p:pic>
        <p:nvPicPr>
          <p:cNvPr id="53" name="Picture Placeholder 52">
            <a:extLst>
              <a:ext uri="{FF2B5EF4-FFF2-40B4-BE49-F238E27FC236}">
                <a16:creationId xmlns:a16="http://schemas.microsoft.com/office/drawing/2014/main" id="{C47055E4-1604-491C-AEB0-8BF6FDE485F4}"/>
              </a:ext>
            </a:extLst>
          </p:cNvPr>
          <p:cNvPicPr>
            <a:picLocks noGrp="1" noChangeAspect="1"/>
          </p:cNvPicPr>
          <p:nvPr>
            <p:ph type="pic" sz="quarter" idx="25"/>
          </p:nvPr>
        </p:nvPicPr>
        <p:blipFill>
          <a:blip r:embed="rId5"/>
          <a:srcRect/>
          <a:stretch/>
        </p:blipFill>
        <p:spPr>
          <a:xfrm>
            <a:off x="8075923" y="2101043"/>
            <a:ext cx="1505966" cy="1502191"/>
          </a:xfrm>
        </p:spPr>
      </p:pic>
      <p:sp>
        <p:nvSpPr>
          <p:cNvPr id="9" name="Text Placeholder 8">
            <a:extLst>
              <a:ext uri="{FF2B5EF4-FFF2-40B4-BE49-F238E27FC236}">
                <a16:creationId xmlns:a16="http://schemas.microsoft.com/office/drawing/2014/main" id="{6D45246F-921D-40B3-8F49-8C6BC23173CC}"/>
              </a:ext>
            </a:extLst>
          </p:cNvPr>
          <p:cNvSpPr>
            <a:spLocks noGrp="1"/>
          </p:cNvSpPr>
          <p:nvPr>
            <p:ph type="body" sz="quarter" idx="19"/>
          </p:nvPr>
        </p:nvSpPr>
        <p:spPr>
          <a:xfrm>
            <a:off x="9748070" y="2715342"/>
            <a:ext cx="1964170" cy="504000"/>
          </a:xfrm>
        </p:spPr>
        <p:txBody>
          <a:bodyPr/>
          <a:lstStyle/>
          <a:p>
            <a:r>
              <a:rPr lang="en-US" dirty="0"/>
              <a:t>Victoria Lindqvist</a:t>
            </a:r>
          </a:p>
        </p:txBody>
      </p:sp>
      <p:sp>
        <p:nvSpPr>
          <p:cNvPr id="6" name="Text Placeholder 5">
            <a:extLst>
              <a:ext uri="{FF2B5EF4-FFF2-40B4-BE49-F238E27FC236}">
                <a16:creationId xmlns:a16="http://schemas.microsoft.com/office/drawing/2014/main" id="{C763732E-FB74-4F6C-88AC-EBAAC00C4277}"/>
              </a:ext>
            </a:extLst>
          </p:cNvPr>
          <p:cNvSpPr>
            <a:spLocks noGrp="1"/>
          </p:cNvSpPr>
          <p:nvPr>
            <p:ph type="body" sz="quarter" idx="14"/>
          </p:nvPr>
        </p:nvSpPr>
        <p:spPr>
          <a:xfrm>
            <a:off x="9748069" y="3282154"/>
            <a:ext cx="2383971" cy="300028"/>
          </a:xfrm>
        </p:spPr>
        <p:txBody>
          <a:bodyPr/>
          <a:lstStyle/>
          <a:p>
            <a:r>
              <a:rPr lang="en-US" sz="1800" b="1" dirty="0">
                <a:latin typeface="Times New Roman" panose="02020603050405020304" pitchFamily="18" charset="0"/>
                <a:cs typeface="Times New Roman" panose="02020603050405020304" pitchFamily="18" charset="0"/>
              </a:rPr>
              <a:t>Plymouth ID: 10707372 </a:t>
            </a:r>
          </a:p>
        </p:txBody>
      </p:sp>
      <p:sp>
        <p:nvSpPr>
          <p:cNvPr id="16" name="Text Placeholder 15">
            <a:extLst>
              <a:ext uri="{FF2B5EF4-FFF2-40B4-BE49-F238E27FC236}">
                <a16:creationId xmlns:a16="http://schemas.microsoft.com/office/drawing/2014/main" id="{5929A30E-A2FC-439E-B985-4BD4359DFE63}"/>
              </a:ext>
            </a:extLst>
          </p:cNvPr>
          <p:cNvSpPr>
            <a:spLocks noGrp="1"/>
          </p:cNvSpPr>
          <p:nvPr>
            <p:ph type="body" sz="quarter" idx="29"/>
          </p:nvPr>
        </p:nvSpPr>
        <p:spPr>
          <a:xfrm>
            <a:off x="9748069" y="3602307"/>
            <a:ext cx="1981200" cy="2097823"/>
          </a:xfrm>
        </p:spPr>
        <p:txBody>
          <a:bodyPr/>
          <a:lstStyle/>
          <a:p>
            <a:pPr>
              <a:lnSpc>
                <a:spcPct val="150000"/>
              </a:lnSpc>
            </a:pPr>
            <a:r>
              <a:rPr lang="en-US" dirty="0">
                <a:latin typeface="Times New Roman" panose="02020603050405020304" pitchFamily="18" charset="0"/>
                <a:cs typeface="Times New Roman" panose="02020603050405020304" pitchFamily="18" charset="0"/>
              </a:rPr>
              <a:t>Created:</a:t>
            </a:r>
          </a:p>
          <a:p>
            <a:pPr>
              <a:lnSpc>
                <a:spcPct val="150000"/>
              </a:lnSpc>
            </a:pPr>
            <a:r>
              <a:rPr lang="en-US" dirty="0">
                <a:latin typeface="Times New Roman" panose="02020603050405020304" pitchFamily="18" charset="0"/>
                <a:cs typeface="Times New Roman" panose="02020603050405020304" pitchFamily="18" charset="0"/>
              </a:rPr>
              <a:t>Gallery, Contact, Sign-In &amp; Sign-Up pages.</a:t>
            </a:r>
          </a:p>
        </p:txBody>
      </p:sp>
      <p:grpSp>
        <p:nvGrpSpPr>
          <p:cNvPr id="33" name="Group 32">
            <a:extLst>
              <a:ext uri="{FF2B5EF4-FFF2-40B4-BE49-F238E27FC236}">
                <a16:creationId xmlns:a16="http://schemas.microsoft.com/office/drawing/2014/main" id="{8F728585-A663-4E22-87F7-AAD670071200}"/>
              </a:ext>
              <a:ext uri="{C183D7F6-B498-43B3-948B-1728B52AA6E4}">
                <adec:decorative xmlns:adec="http://schemas.microsoft.com/office/drawing/2017/decorative" val="1"/>
              </a:ext>
            </a:extLst>
          </p:cNvPr>
          <p:cNvGrpSpPr/>
          <p:nvPr/>
        </p:nvGrpSpPr>
        <p:grpSpPr>
          <a:xfrm>
            <a:off x="9862160" y="831132"/>
            <a:ext cx="1850209" cy="1915995"/>
            <a:chOff x="9862160" y="831132"/>
            <a:chExt cx="1850209" cy="1915995"/>
          </a:xfrm>
        </p:grpSpPr>
        <p:sp>
          <p:nvSpPr>
            <p:cNvPr id="34" name="Freeform: Shape 33" title="triangles">
              <a:extLst>
                <a:ext uri="{FF2B5EF4-FFF2-40B4-BE49-F238E27FC236}">
                  <a16:creationId xmlns:a16="http://schemas.microsoft.com/office/drawing/2014/main" id="{74632BF7-7DCC-4CB0-A278-AD3B28FE96BA}"/>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title="triangles">
              <a:extLst>
                <a:ext uri="{FF2B5EF4-FFF2-40B4-BE49-F238E27FC236}">
                  <a16:creationId xmlns:a16="http://schemas.microsoft.com/office/drawing/2014/main" id="{F3B7A750-FBC6-4475-9937-5A5FF7957A67}"/>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title="triangles">
              <a:extLst>
                <a:ext uri="{FF2B5EF4-FFF2-40B4-BE49-F238E27FC236}">
                  <a16:creationId xmlns:a16="http://schemas.microsoft.com/office/drawing/2014/main" id="{2AEBF1D4-D3EA-4EFC-96B4-BE3208DC9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title="triangles">
              <a:extLst>
                <a:ext uri="{FF2B5EF4-FFF2-40B4-BE49-F238E27FC236}">
                  <a16:creationId xmlns:a16="http://schemas.microsoft.com/office/drawing/2014/main" id="{9482C603-BF06-493B-A4FB-922E55E073FE}"/>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title="triangles">
              <a:extLst>
                <a:ext uri="{FF2B5EF4-FFF2-40B4-BE49-F238E27FC236}">
                  <a16:creationId xmlns:a16="http://schemas.microsoft.com/office/drawing/2014/main" id="{8896E3A5-9F33-4D5C-9F1D-5072AAC7EDCD}"/>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title="triangles">
              <a:extLst>
                <a:ext uri="{FF2B5EF4-FFF2-40B4-BE49-F238E27FC236}">
                  <a16:creationId xmlns:a16="http://schemas.microsoft.com/office/drawing/2014/main" id="{5CE56383-9C4D-4A22-8C3F-2BFAC639C530}"/>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title="triangles">
              <a:extLst>
                <a:ext uri="{FF2B5EF4-FFF2-40B4-BE49-F238E27FC236}">
                  <a16:creationId xmlns:a16="http://schemas.microsoft.com/office/drawing/2014/main" id="{2B4AB49B-299B-45F1-A97B-165C71460A30}"/>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title="triangles">
              <a:extLst>
                <a:ext uri="{FF2B5EF4-FFF2-40B4-BE49-F238E27FC236}">
                  <a16:creationId xmlns:a16="http://schemas.microsoft.com/office/drawing/2014/main" id="{223660C9-E786-4F4A-96A1-E22F6991217D}"/>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title="triangles">
              <a:extLst>
                <a:ext uri="{FF2B5EF4-FFF2-40B4-BE49-F238E27FC236}">
                  <a16:creationId xmlns:a16="http://schemas.microsoft.com/office/drawing/2014/main" id="{2C75C772-F093-4933-898C-D9C65C0F3F73}"/>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title="triangles">
              <a:extLst>
                <a:ext uri="{FF2B5EF4-FFF2-40B4-BE49-F238E27FC236}">
                  <a16:creationId xmlns:a16="http://schemas.microsoft.com/office/drawing/2014/main" id="{8D768F9C-760D-410A-A60E-6285E1D66EAC}"/>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title="triangles">
              <a:extLst>
                <a:ext uri="{FF2B5EF4-FFF2-40B4-BE49-F238E27FC236}">
                  <a16:creationId xmlns:a16="http://schemas.microsoft.com/office/drawing/2014/main" id="{77C89462-3651-42AB-8271-83D9F6A88F96}"/>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title="triangles">
              <a:extLst>
                <a:ext uri="{FF2B5EF4-FFF2-40B4-BE49-F238E27FC236}">
                  <a16:creationId xmlns:a16="http://schemas.microsoft.com/office/drawing/2014/main" id="{25A77506-DAFD-4EFD-BEC3-4B1CC7FED70B}"/>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title="triangles">
              <a:extLst>
                <a:ext uri="{FF2B5EF4-FFF2-40B4-BE49-F238E27FC236}">
                  <a16:creationId xmlns:a16="http://schemas.microsoft.com/office/drawing/2014/main" id="{A2F7BBCC-60DA-4FA5-BB5C-2491F61740CB}"/>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title="triangles">
              <a:extLst>
                <a:ext uri="{FF2B5EF4-FFF2-40B4-BE49-F238E27FC236}">
                  <a16:creationId xmlns:a16="http://schemas.microsoft.com/office/drawing/2014/main" id="{5506F340-1304-4556-9102-17C00BB75390}"/>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a:extLst>
              <a:ext uri="{FF2B5EF4-FFF2-40B4-BE49-F238E27FC236}">
                <a16:creationId xmlns:a16="http://schemas.microsoft.com/office/drawing/2014/main" id="{546F736D-1910-4E6F-9F86-9A9B0FCF474B}"/>
              </a:ext>
            </a:extLst>
          </p:cNvPr>
          <p:cNvSpPr>
            <a:spLocks noGrp="1"/>
          </p:cNvSpPr>
          <p:nvPr>
            <p:ph type="sldNum" sz="quarter" idx="11"/>
          </p:nvPr>
        </p:nvSpPr>
        <p:spPr/>
        <p:txBody>
          <a:bodyPr/>
          <a:lstStyle/>
          <a:p>
            <a:fld id="{19B51A1E-902D-48AF-9020-955120F399B6}" type="slidenum">
              <a:rPr lang="en-US" smtClean="0"/>
              <a:pPr/>
              <a:t>18</a:t>
            </a:fld>
            <a:endParaRPr lang="en-US" dirty="0"/>
          </a:p>
        </p:txBody>
      </p:sp>
      <p:sp>
        <p:nvSpPr>
          <p:cNvPr id="12" name="Rectangle 11">
            <a:extLst>
              <a:ext uri="{FF2B5EF4-FFF2-40B4-BE49-F238E27FC236}">
                <a16:creationId xmlns:a16="http://schemas.microsoft.com/office/drawing/2014/main" id="{7F9669C7-19AB-4CF5-B667-984B16654C3A}"/>
              </a:ext>
            </a:extLst>
          </p:cNvPr>
          <p:cNvSpPr/>
          <p:nvPr/>
        </p:nvSpPr>
        <p:spPr>
          <a:xfrm>
            <a:off x="9293902" y="6155190"/>
            <a:ext cx="196417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A picture containing text, clipart&#10;&#10;Description automatically generated">
            <a:extLst>
              <a:ext uri="{FF2B5EF4-FFF2-40B4-BE49-F238E27FC236}">
                <a16:creationId xmlns:a16="http://schemas.microsoft.com/office/drawing/2014/main" id="{7ACDC842-8B08-4782-9851-B571312CD82D}"/>
              </a:ext>
            </a:extLst>
          </p:cNvPr>
          <p:cNvPicPr>
            <a:picLocks noChangeAspect="1"/>
          </p:cNvPicPr>
          <p:nvPr/>
        </p:nvPicPr>
        <p:blipFill>
          <a:blip r:embed="rId6"/>
          <a:stretch>
            <a:fillRect/>
          </a:stretch>
        </p:blipFill>
        <p:spPr>
          <a:xfrm>
            <a:off x="9384432" y="6191029"/>
            <a:ext cx="1950517" cy="442385"/>
          </a:xfrm>
          <a:prstGeom prst="rect">
            <a:avLst/>
          </a:prstGeom>
        </p:spPr>
      </p:pic>
    </p:spTree>
    <p:extLst>
      <p:ext uri="{BB962C8B-B14F-4D97-AF65-F5344CB8AC3E}">
        <p14:creationId xmlns:p14="http://schemas.microsoft.com/office/powerpoint/2010/main" val="493802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09D613E8-8848-4CCA-946C-52A183E91F77}"/>
              </a:ext>
            </a:extLst>
          </p:cNvPr>
          <p:cNvPicPr>
            <a:picLocks noGrp="1" noChangeAspect="1"/>
          </p:cNvPicPr>
          <p:nvPr>
            <p:ph type="pic" sz="quarter" idx="4294967295"/>
          </p:nvPr>
        </p:nvPicPr>
        <p:blipFill>
          <a:blip r:embed="rId3"/>
          <a:srcRect/>
          <a:stretch/>
        </p:blipFill>
        <p:spPr>
          <a:xfrm>
            <a:off x="84000" y="408802"/>
            <a:ext cx="6009285" cy="3246395"/>
          </a:xfrm>
        </p:spPr>
      </p:pic>
      <p:sp>
        <p:nvSpPr>
          <p:cNvPr id="2" name="Title 1">
            <a:extLst>
              <a:ext uri="{FF2B5EF4-FFF2-40B4-BE49-F238E27FC236}">
                <a16:creationId xmlns:a16="http://schemas.microsoft.com/office/drawing/2014/main" id="{98433CBA-6B58-475A-BAF2-04998BA4A545}"/>
              </a:ext>
            </a:extLst>
          </p:cNvPr>
          <p:cNvSpPr>
            <a:spLocks noGrp="1"/>
          </p:cNvSpPr>
          <p:nvPr>
            <p:ph type="ctrTitle"/>
          </p:nvPr>
        </p:nvSpPr>
        <p:spPr/>
        <p:txBody>
          <a:bodyPr/>
          <a:lstStyle/>
          <a:p>
            <a:r>
              <a:rPr lang="en-US" dirty="0"/>
              <a:t>Summary</a:t>
            </a:r>
          </a:p>
        </p:txBody>
      </p:sp>
      <p:sp>
        <p:nvSpPr>
          <p:cNvPr id="3" name="Subtitle 2">
            <a:extLst>
              <a:ext uri="{FF2B5EF4-FFF2-40B4-BE49-F238E27FC236}">
                <a16:creationId xmlns:a16="http://schemas.microsoft.com/office/drawing/2014/main" id="{46542706-50AC-4B17-A704-143D94A799CD}"/>
              </a:ext>
            </a:extLst>
          </p:cNvPr>
          <p:cNvSpPr>
            <a:spLocks noGrp="1"/>
          </p:cNvSpPr>
          <p:nvPr>
            <p:ph type="subTitle" idx="1"/>
          </p:nvPr>
        </p:nvSpPr>
        <p:spPr/>
        <p:txBody>
          <a:bodyPr/>
          <a:lstStyle/>
          <a:p>
            <a:endParaRPr lang="en-US" dirty="0">
              <a:solidFill>
                <a:schemeClr val="tx1">
                  <a:lumMod val="85000"/>
                  <a:lumOff val="15000"/>
                </a:schemeClr>
              </a:solidFill>
            </a:endParaRPr>
          </a:p>
        </p:txBody>
      </p:sp>
      <p:sp>
        <p:nvSpPr>
          <p:cNvPr id="4" name="Slide Number Placeholder 3">
            <a:extLst>
              <a:ext uri="{FF2B5EF4-FFF2-40B4-BE49-F238E27FC236}">
                <a16:creationId xmlns:a16="http://schemas.microsoft.com/office/drawing/2014/main" id="{DFD249B8-A654-41FD-9724-45A3A5EE13F9}"/>
              </a:ext>
            </a:extLst>
          </p:cNvPr>
          <p:cNvSpPr>
            <a:spLocks noGrp="1"/>
          </p:cNvSpPr>
          <p:nvPr>
            <p:ph type="sldNum" sz="quarter" idx="14"/>
          </p:nvPr>
        </p:nvSpPr>
        <p:spPr/>
        <p:txBody>
          <a:bodyPr/>
          <a:lstStyle/>
          <a:p>
            <a:fld id="{19B51A1E-902D-48AF-9020-955120F399B6}" type="slidenum">
              <a:rPr lang="en-US" smtClean="0"/>
              <a:pPr/>
              <a:t>19</a:t>
            </a:fld>
            <a:endParaRPr lang="en-US" dirty="0"/>
          </a:p>
        </p:txBody>
      </p:sp>
      <p:sp>
        <p:nvSpPr>
          <p:cNvPr id="5" name="Rectangle 4">
            <a:extLst>
              <a:ext uri="{FF2B5EF4-FFF2-40B4-BE49-F238E27FC236}">
                <a16:creationId xmlns:a16="http://schemas.microsoft.com/office/drawing/2014/main" id="{2901EB27-3629-4F96-ABFD-660B21BDEE88}"/>
              </a:ext>
            </a:extLst>
          </p:cNvPr>
          <p:cNvSpPr/>
          <p:nvPr/>
        </p:nvSpPr>
        <p:spPr>
          <a:xfrm>
            <a:off x="9458793" y="6155190"/>
            <a:ext cx="181381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clipart&#10;&#10;Description automatically generated">
            <a:extLst>
              <a:ext uri="{FF2B5EF4-FFF2-40B4-BE49-F238E27FC236}">
                <a16:creationId xmlns:a16="http://schemas.microsoft.com/office/drawing/2014/main" id="{EC812B51-C94A-4813-8470-D78E4F248235}"/>
              </a:ext>
            </a:extLst>
          </p:cNvPr>
          <p:cNvPicPr>
            <a:picLocks noChangeAspect="1"/>
          </p:cNvPicPr>
          <p:nvPr/>
        </p:nvPicPr>
        <p:blipFill>
          <a:blip r:embed="rId4"/>
          <a:stretch>
            <a:fillRect/>
          </a:stretch>
        </p:blipFill>
        <p:spPr>
          <a:xfrm>
            <a:off x="9390439" y="6215150"/>
            <a:ext cx="1950517" cy="442385"/>
          </a:xfrm>
          <a:prstGeom prst="rect">
            <a:avLst/>
          </a:prstGeom>
        </p:spPr>
      </p:pic>
      <p:graphicFrame>
        <p:nvGraphicFramePr>
          <p:cNvPr id="9" name="Table 8">
            <a:extLst>
              <a:ext uri="{FF2B5EF4-FFF2-40B4-BE49-F238E27FC236}">
                <a16:creationId xmlns:a16="http://schemas.microsoft.com/office/drawing/2014/main" id="{2634C343-84D6-44EE-974D-8F3B5CCCFCBD}"/>
              </a:ext>
            </a:extLst>
          </p:cNvPr>
          <p:cNvGraphicFramePr>
            <a:graphicFrameLocks noGrp="1"/>
          </p:cNvGraphicFramePr>
          <p:nvPr>
            <p:extLst>
              <p:ext uri="{D42A27DB-BD31-4B8C-83A1-F6EECF244321}">
                <p14:modId xmlns:p14="http://schemas.microsoft.com/office/powerpoint/2010/main" val="657659806"/>
              </p:ext>
            </p:extLst>
          </p:nvPr>
        </p:nvGraphicFramePr>
        <p:xfrm>
          <a:off x="6093285" y="1003437"/>
          <a:ext cx="5835084" cy="5303520"/>
        </p:xfrm>
        <a:graphic>
          <a:graphicData uri="http://schemas.openxmlformats.org/drawingml/2006/table">
            <a:tbl>
              <a:tblPr>
                <a:tableStyleId>{69012ECD-51FC-41F1-AA8D-1B2483CD663E}</a:tableStyleId>
              </a:tblPr>
              <a:tblGrid>
                <a:gridCol w="5835084">
                  <a:extLst>
                    <a:ext uri="{9D8B030D-6E8A-4147-A177-3AD203B41FA5}">
                      <a16:colId xmlns:a16="http://schemas.microsoft.com/office/drawing/2014/main" val="895996859"/>
                    </a:ext>
                  </a:extLst>
                </a:gridCol>
              </a:tblGrid>
              <a:tr h="5302451">
                <a:tc>
                  <a:txBody>
                    <a:bodyPr/>
                    <a:lstStyle/>
                    <a:p>
                      <a:pPr marL="342900" marR="0" indent="-342900" algn="just">
                        <a:lnSpc>
                          <a:spcPct val="150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cs typeface="Times New Roman" panose="02020603050405020304" pitchFamily="18" charset="0"/>
                        </a:rPr>
                        <a:t>Walt Disney is one of the greatest UI/UX designers ever born. His animation skills are so imaginary that everyone loved his animations. This project is related to designing and involves lot of creativity and requires lot of thinking ability like to think what kind of UI’s have to be made, to the target end users are and so on. </a:t>
                      </a:r>
                    </a:p>
                    <a:p>
                      <a:pPr marL="342900" marR="0" indent="-342900" algn="just">
                        <a:lnSpc>
                          <a:spcPct val="150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Here we designed the project for the “Healthy Harvest” an agricultural Information System and we have added some more functions to this application where the user can buy the products and there are separate UI’s where the farmers can communicate with the business when needed. </a:t>
                      </a:r>
                    </a:p>
                    <a:p>
                      <a:pPr marL="342900" marR="0" indent="-342900" algn="l">
                        <a:spcBef>
                          <a:spcPts val="0"/>
                        </a:spcBef>
                        <a:spcAft>
                          <a:spcPts val="0"/>
                        </a:spcAft>
                        <a:buFont typeface="Wingdings" panose="05000000000000000000" pitchFamily="2" charset="2"/>
                        <a:buChar char="q"/>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0" marB="0"/>
                </a:tc>
                <a:extLst>
                  <a:ext uri="{0D108BD9-81ED-4DB2-BD59-A6C34878D82A}">
                    <a16:rowId xmlns:a16="http://schemas.microsoft.com/office/drawing/2014/main" val="3629986373"/>
                  </a:ext>
                </a:extLst>
              </a:tr>
            </a:tbl>
          </a:graphicData>
        </a:graphic>
      </p:graphicFrame>
    </p:spTree>
    <p:extLst>
      <p:ext uri="{BB962C8B-B14F-4D97-AF65-F5344CB8AC3E}">
        <p14:creationId xmlns:p14="http://schemas.microsoft.com/office/powerpoint/2010/main" val="86715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8F35FE5-0290-47F2-B7E6-3CC40E48D781}"/>
              </a:ext>
            </a:extLst>
          </p:cNvPr>
          <p:cNvSpPr>
            <a:spLocks noGrp="1"/>
          </p:cNvSpPr>
          <p:nvPr>
            <p:ph type="title"/>
          </p:nvPr>
        </p:nvSpPr>
        <p:spPr/>
        <p:txBody>
          <a:bodyPr/>
          <a:lstStyle/>
          <a:p>
            <a:r>
              <a:rPr lang="en-US" dirty="0"/>
              <a:t>Healthy Harvest Web Application</a:t>
            </a:r>
          </a:p>
        </p:txBody>
      </p:sp>
      <p:sp>
        <p:nvSpPr>
          <p:cNvPr id="8" name="Content Placeholder 7">
            <a:extLst>
              <a:ext uri="{FF2B5EF4-FFF2-40B4-BE49-F238E27FC236}">
                <a16:creationId xmlns:a16="http://schemas.microsoft.com/office/drawing/2014/main" id="{841DD5B3-8651-4B9B-A7E5-6560B2FD9D31}"/>
              </a:ext>
            </a:extLst>
          </p:cNvPr>
          <p:cNvSpPr>
            <a:spLocks noGrp="1"/>
          </p:cNvSpPr>
          <p:nvPr>
            <p:ph idx="1"/>
          </p:nvPr>
        </p:nvSpPr>
        <p:spPr>
          <a:xfrm>
            <a:off x="432019" y="1148813"/>
            <a:ext cx="2951603" cy="650007"/>
          </a:xfrm>
        </p:spPr>
        <p:txBody>
          <a:bodyPr/>
          <a:lstStyle/>
          <a:p>
            <a:r>
              <a:rPr lang="en-US" sz="4400" dirty="0"/>
              <a:t>Introduction</a:t>
            </a:r>
          </a:p>
        </p:txBody>
      </p:sp>
      <p:sp>
        <p:nvSpPr>
          <p:cNvPr id="10" name="Text Placeholder 9">
            <a:extLst>
              <a:ext uri="{FF2B5EF4-FFF2-40B4-BE49-F238E27FC236}">
                <a16:creationId xmlns:a16="http://schemas.microsoft.com/office/drawing/2014/main" id="{E1B34DAC-653D-4287-8375-0858E3DB01F9}"/>
              </a:ext>
            </a:extLst>
          </p:cNvPr>
          <p:cNvSpPr>
            <a:spLocks noGrp="1"/>
          </p:cNvSpPr>
          <p:nvPr>
            <p:ph type="body" sz="quarter" idx="13"/>
          </p:nvPr>
        </p:nvSpPr>
        <p:spPr>
          <a:xfrm>
            <a:off x="432240" y="1798820"/>
            <a:ext cx="2951163" cy="4788370"/>
          </a:xfrm>
        </p:spPr>
        <p:txBody>
          <a:bodyPr/>
          <a:lstStyle/>
          <a:p>
            <a:pPr>
              <a:lnSpc>
                <a:spcPct val="150000"/>
              </a:lnSpc>
              <a:buClr>
                <a:srgbClr val="92D050"/>
              </a:buClr>
              <a:buFont typeface="Wingdings" panose="05000000000000000000" pitchFamily="2" charset="2"/>
              <a:buChar char="q"/>
            </a:pPr>
            <a:r>
              <a:rPr lang="en-US" sz="1800" dirty="0">
                <a:effectLst/>
                <a:latin typeface="Times New Roman" panose="02020603050405020304" pitchFamily="18" charset="0"/>
                <a:ea typeface="Book Antiqua" panose="02040602050305030304" pitchFamily="18" charset="0"/>
              </a:rPr>
              <a:t>In this project we designed an agricultural information system for a farm named as </a:t>
            </a:r>
            <a:r>
              <a:rPr lang="en-US" sz="1800" b="1" dirty="0">
                <a:effectLst/>
                <a:latin typeface="Times New Roman" panose="02020603050405020304" pitchFamily="18" charset="0"/>
                <a:ea typeface="Book Antiqua" panose="02040602050305030304" pitchFamily="18" charset="0"/>
              </a:rPr>
              <a:t>“Healthy Harvest” </a:t>
            </a:r>
            <a:r>
              <a:rPr lang="en-US" sz="1800" dirty="0">
                <a:effectLst/>
                <a:latin typeface="Times New Roman" panose="02020603050405020304" pitchFamily="18" charset="0"/>
                <a:ea typeface="Book Antiqua" panose="02040602050305030304" pitchFamily="18" charset="0"/>
              </a:rPr>
              <a:t>which sells organic food items which are grown in the farm itself organically. </a:t>
            </a:r>
          </a:p>
          <a:p>
            <a:pPr>
              <a:lnSpc>
                <a:spcPct val="150000"/>
              </a:lnSpc>
              <a:buClr>
                <a:srgbClr val="92D050"/>
              </a:buClr>
              <a:buFont typeface="Wingdings" panose="05000000000000000000" pitchFamily="2" charset="2"/>
              <a:buChar char="q"/>
            </a:pPr>
            <a:r>
              <a:rPr lang="en-US" sz="1800" dirty="0">
                <a:effectLst/>
                <a:latin typeface="Times New Roman" panose="02020603050405020304" pitchFamily="18" charset="0"/>
                <a:ea typeface="Book Antiqua" panose="02040602050305030304" pitchFamily="18" charset="0"/>
              </a:rPr>
              <a:t>Our web application mostly focused on the green concept as we are concerned about the nature. </a:t>
            </a:r>
            <a:endParaRPr lang="en-US" sz="1200" dirty="0"/>
          </a:p>
        </p:txBody>
      </p:sp>
      <p:pic>
        <p:nvPicPr>
          <p:cNvPr id="17" name="Picture Placeholder 16" descr="arial view of the shoreline of the ocean and sand">
            <a:extLst>
              <a:ext uri="{FF2B5EF4-FFF2-40B4-BE49-F238E27FC236}">
                <a16:creationId xmlns:a16="http://schemas.microsoft.com/office/drawing/2014/main" id="{3B6B24E4-D6F2-45A2-990E-B855C75B71B6}"/>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4092796" y="1376357"/>
            <a:ext cx="6333545" cy="4379625"/>
          </a:xfrm>
        </p:spPr>
      </p:pic>
      <p:sp>
        <p:nvSpPr>
          <p:cNvPr id="4" name="Slide Number Placeholder 3">
            <a:extLst>
              <a:ext uri="{FF2B5EF4-FFF2-40B4-BE49-F238E27FC236}">
                <a16:creationId xmlns:a16="http://schemas.microsoft.com/office/drawing/2014/main" id="{48AB8A96-4ECB-445D-90F1-4C7E558D2A8A}"/>
              </a:ext>
            </a:extLst>
          </p:cNvPr>
          <p:cNvSpPr>
            <a:spLocks noGrp="1"/>
          </p:cNvSpPr>
          <p:nvPr>
            <p:ph type="sldNum" sz="quarter" idx="11"/>
          </p:nvPr>
        </p:nvSpPr>
        <p:spPr/>
        <p:txBody>
          <a:bodyPr/>
          <a:lstStyle/>
          <a:p>
            <a:fld id="{19B51A1E-902D-48AF-9020-955120F399B6}" type="slidenum">
              <a:rPr lang="en-US" smtClean="0"/>
              <a:pPr/>
              <a:t>2</a:t>
            </a:fld>
            <a:endParaRPr lang="en-US" dirty="0"/>
          </a:p>
        </p:txBody>
      </p:sp>
      <p:pic>
        <p:nvPicPr>
          <p:cNvPr id="3" name="Picture 2">
            <a:extLst>
              <a:ext uri="{FF2B5EF4-FFF2-40B4-BE49-F238E27FC236}">
                <a16:creationId xmlns:a16="http://schemas.microsoft.com/office/drawing/2014/main" id="{022B4460-946F-49BD-89DE-6845052B6876}"/>
              </a:ext>
            </a:extLst>
          </p:cNvPr>
          <p:cNvPicPr>
            <a:picLocks noChangeAspect="1"/>
          </p:cNvPicPr>
          <p:nvPr/>
        </p:nvPicPr>
        <p:blipFill>
          <a:blip r:embed="rId4"/>
          <a:stretch>
            <a:fillRect/>
          </a:stretch>
        </p:blipFill>
        <p:spPr>
          <a:xfrm>
            <a:off x="4092796" y="1376357"/>
            <a:ext cx="6333545" cy="4379625"/>
          </a:xfrm>
          <a:prstGeom prst="roundRect">
            <a:avLst>
              <a:gd name="adj" fmla="val 126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Rectangle 4">
            <a:extLst>
              <a:ext uri="{FF2B5EF4-FFF2-40B4-BE49-F238E27FC236}">
                <a16:creationId xmlns:a16="http://schemas.microsoft.com/office/drawing/2014/main" id="{1B52697D-64C5-4466-83F3-620104528C2B}"/>
              </a:ext>
            </a:extLst>
          </p:cNvPr>
          <p:cNvSpPr/>
          <p:nvPr/>
        </p:nvSpPr>
        <p:spPr>
          <a:xfrm>
            <a:off x="9413823" y="6185170"/>
            <a:ext cx="1873771" cy="560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text, clipart&#10;&#10;Description automatically generated">
            <a:extLst>
              <a:ext uri="{FF2B5EF4-FFF2-40B4-BE49-F238E27FC236}">
                <a16:creationId xmlns:a16="http://schemas.microsoft.com/office/drawing/2014/main" id="{F7C20514-80C3-4279-8A76-2090066E6A92}"/>
              </a:ext>
            </a:extLst>
          </p:cNvPr>
          <p:cNvPicPr>
            <a:picLocks noChangeAspect="1"/>
          </p:cNvPicPr>
          <p:nvPr/>
        </p:nvPicPr>
        <p:blipFill>
          <a:blip r:embed="rId5"/>
          <a:stretch>
            <a:fillRect/>
          </a:stretch>
        </p:blipFill>
        <p:spPr>
          <a:xfrm>
            <a:off x="9451082" y="6244178"/>
            <a:ext cx="1950517" cy="442385"/>
          </a:xfrm>
          <a:prstGeom prst="rect">
            <a:avLst/>
          </a:prstGeom>
        </p:spPr>
      </p:pic>
    </p:spTree>
    <p:extLst>
      <p:ext uri="{BB962C8B-B14F-4D97-AF65-F5344CB8AC3E}">
        <p14:creationId xmlns:p14="http://schemas.microsoft.com/office/powerpoint/2010/main" val="4177342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7DD607C7-7CF7-4A0F-BFF7-6F3C46205E68}"/>
              </a:ext>
            </a:extLst>
          </p:cNvPr>
          <p:cNvPicPr>
            <a:picLocks noGrp="1" noChangeAspect="1"/>
          </p:cNvPicPr>
          <p:nvPr>
            <p:ph type="pic" sz="quarter" idx="12"/>
          </p:nvPr>
        </p:nvPicPr>
        <p:blipFill>
          <a:blip r:embed="rId3"/>
          <a:srcRect t="8316" b="8316"/>
          <a:stretch/>
        </p:blipFill>
        <p:spPr>
          <a:xfrm>
            <a:off x="86715" y="86714"/>
            <a:ext cx="12018572" cy="6684572"/>
          </a:xfrm>
        </p:spPr>
      </p:pic>
      <p:sp>
        <p:nvSpPr>
          <p:cNvPr id="3" name="Title 2">
            <a:extLst>
              <a:ext uri="{FF2B5EF4-FFF2-40B4-BE49-F238E27FC236}">
                <a16:creationId xmlns:a16="http://schemas.microsoft.com/office/drawing/2014/main" id="{EBDC24D3-EEF0-4B69-A174-E4DFF7884894}"/>
              </a:ext>
            </a:extLst>
          </p:cNvPr>
          <p:cNvSpPr>
            <a:spLocks noGrp="1"/>
          </p:cNvSpPr>
          <p:nvPr>
            <p:ph type="ctrTitle"/>
          </p:nvPr>
        </p:nvSpPr>
        <p:spPr>
          <a:xfrm>
            <a:off x="2764682" y="4246011"/>
            <a:ext cx="6662635" cy="1449788"/>
          </a:xfrm>
        </p:spPr>
        <p:txBody>
          <a:bodyPr/>
          <a:lstStyle/>
          <a:p>
            <a:r>
              <a:rPr lang="en-US" dirty="0"/>
              <a:t>Thank You</a:t>
            </a:r>
          </a:p>
        </p:txBody>
      </p:sp>
      <p:cxnSp>
        <p:nvCxnSpPr>
          <p:cNvPr id="5" name="Straight Connector 4" descr="Divider line">
            <a:extLst>
              <a:ext uri="{FF2B5EF4-FFF2-40B4-BE49-F238E27FC236}">
                <a16:creationId xmlns:a16="http://schemas.microsoft.com/office/drawing/2014/main" id="{FE07C9EC-5158-440C-995A-EAC50D3E05DA}"/>
              </a:ext>
              <a:ext uri="{C183D7F6-B498-43B3-948B-1728B52AA6E4}">
                <adec:decorative xmlns:adec="http://schemas.microsoft.com/office/drawing/2017/decorative" val="1"/>
              </a:ext>
            </a:extLst>
          </p:cNvPr>
          <p:cNvCxnSpPr>
            <a:cxnSpLocks/>
          </p:cNvCxnSpPr>
          <p:nvPr/>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descr="A picture containing text, clipart&#10;&#10;Description automatically generated">
            <a:extLst>
              <a:ext uri="{FF2B5EF4-FFF2-40B4-BE49-F238E27FC236}">
                <a16:creationId xmlns:a16="http://schemas.microsoft.com/office/drawing/2014/main" id="{632CA8D2-F4E0-4484-A5BA-72C636C4AB73}"/>
              </a:ext>
            </a:extLst>
          </p:cNvPr>
          <p:cNvPicPr>
            <a:picLocks noChangeAspect="1"/>
          </p:cNvPicPr>
          <p:nvPr/>
        </p:nvPicPr>
        <p:blipFill>
          <a:blip r:embed="rId4"/>
          <a:stretch>
            <a:fillRect/>
          </a:stretch>
        </p:blipFill>
        <p:spPr>
          <a:xfrm>
            <a:off x="7386860" y="4864091"/>
            <a:ext cx="1950517" cy="442385"/>
          </a:xfrm>
          <a:prstGeom prst="rect">
            <a:avLst/>
          </a:prstGeom>
        </p:spPr>
      </p:pic>
    </p:spTree>
    <p:extLst>
      <p:ext uri="{BB962C8B-B14F-4D97-AF65-F5344CB8AC3E}">
        <p14:creationId xmlns:p14="http://schemas.microsoft.com/office/powerpoint/2010/main" val="2201429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D8B39DD-303E-47F7-92C7-94E7D5FCB9F5}"/>
              </a:ext>
            </a:extLst>
          </p:cNvPr>
          <p:cNvPicPr>
            <a:picLocks noGrp="1" noChangeAspect="1"/>
          </p:cNvPicPr>
          <p:nvPr>
            <p:ph type="pic" sz="quarter" idx="12"/>
          </p:nvPr>
        </p:nvPicPr>
        <p:blipFill>
          <a:blip r:embed="rId3"/>
          <a:srcRect/>
          <a:stretch/>
        </p:blipFill>
        <p:spPr>
          <a:xfrm>
            <a:off x="86714" y="886906"/>
            <a:ext cx="5912725" cy="4899297"/>
          </a:xfrm>
          <a:prstGeom prst="rect">
            <a:avLst/>
          </a:prstGeom>
          <a:ln w="38100" cap="sq">
            <a:solidFill>
              <a:schemeClr val="tx2">
                <a:lumMod val="60000"/>
                <a:lumOff val="40000"/>
              </a:schemeClr>
            </a:solidFill>
            <a:prstDash val="solid"/>
            <a:miter lim="800000"/>
          </a:ln>
          <a:effectLst>
            <a:outerShdw blurRad="50800" dist="38100" dir="2700000" algn="tl" rotWithShape="0">
              <a:srgbClr val="000000">
                <a:alpha val="43000"/>
              </a:srgbClr>
            </a:outerShdw>
          </a:effectLst>
        </p:spPr>
      </p:pic>
      <p:sp>
        <p:nvSpPr>
          <p:cNvPr id="6" name="Title 5">
            <a:extLst>
              <a:ext uri="{FF2B5EF4-FFF2-40B4-BE49-F238E27FC236}">
                <a16:creationId xmlns:a16="http://schemas.microsoft.com/office/drawing/2014/main" id="{2E3EA56B-BEB0-4656-A20B-D15F03B7ACA1}"/>
              </a:ext>
            </a:extLst>
          </p:cNvPr>
          <p:cNvSpPr>
            <a:spLocks noGrp="1"/>
          </p:cNvSpPr>
          <p:nvPr>
            <p:ph type="ctrTitle"/>
          </p:nvPr>
        </p:nvSpPr>
        <p:spPr/>
        <p:txBody>
          <a:bodyPr/>
          <a:lstStyle/>
          <a:p>
            <a:r>
              <a:rPr lang="en-US" dirty="0"/>
              <a:t>PACT Analysis</a:t>
            </a:r>
          </a:p>
        </p:txBody>
      </p:sp>
      <p:sp>
        <p:nvSpPr>
          <p:cNvPr id="7" name="Subtitle 6">
            <a:extLst>
              <a:ext uri="{FF2B5EF4-FFF2-40B4-BE49-F238E27FC236}">
                <a16:creationId xmlns:a16="http://schemas.microsoft.com/office/drawing/2014/main" id="{DA0FE6D5-D475-4CBB-A6C2-E3D991A36891}"/>
              </a:ext>
            </a:extLst>
          </p:cNvPr>
          <p:cNvSpPr>
            <a:spLocks noGrp="1"/>
          </p:cNvSpPr>
          <p:nvPr>
            <p:ph type="subTitle" idx="1"/>
          </p:nvPr>
        </p:nvSpPr>
        <p:spPr/>
        <p:txBody>
          <a:bodyPr/>
          <a:lstStyle/>
          <a:p>
            <a:pPr marL="342900" marR="0" lvl="0" indent="-342900" algn="just">
              <a:lnSpc>
                <a:spcPct val="150000"/>
              </a:lnSpc>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Book Antiqua" panose="02040602050305030304" pitchFamily="18" charset="0"/>
                <a:cs typeface="Times New Roman" panose="02020603050405020304" pitchFamily="18" charset="0"/>
              </a:rPr>
              <a:t>A PACT Analysis is a more detailed brief useful framework design, which is used to thinking about human centered design. </a:t>
            </a:r>
            <a:endParaRPr lang="en-US" sz="1800" dirty="0">
              <a:effectLst/>
              <a:latin typeface="Book Antiqua" panose="02040602050305030304" pitchFamily="18" charset="0"/>
              <a:ea typeface="Book Antiqua" panose="0204060205030503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DFB2076-ED27-384F-AA60-C162A455D1CB}"/>
              </a:ext>
            </a:extLst>
          </p:cNvPr>
          <p:cNvSpPr>
            <a:spLocks noGrp="1"/>
          </p:cNvSpPr>
          <p:nvPr>
            <p:ph type="sldNum" sz="quarter" idx="14"/>
          </p:nvPr>
        </p:nvSpPr>
        <p:spPr/>
        <p:txBody>
          <a:bodyPr/>
          <a:lstStyle/>
          <a:p>
            <a:fld id="{19B51A1E-902D-48AF-9020-955120F399B6}" type="slidenum">
              <a:rPr lang="en-US" smtClean="0"/>
              <a:pPr/>
              <a:t>3</a:t>
            </a:fld>
            <a:endParaRPr lang="en-US" dirty="0"/>
          </a:p>
        </p:txBody>
      </p:sp>
      <p:grpSp>
        <p:nvGrpSpPr>
          <p:cNvPr id="60" name="Group 59">
            <a:extLst>
              <a:ext uri="{FF2B5EF4-FFF2-40B4-BE49-F238E27FC236}">
                <a16:creationId xmlns:a16="http://schemas.microsoft.com/office/drawing/2014/main" id="{502D7333-D43E-4F9D-B14F-59FA693F743A}"/>
              </a:ext>
              <a:ext uri="{C183D7F6-B498-43B3-948B-1728B52AA6E4}">
                <adec:decorative xmlns:adec="http://schemas.microsoft.com/office/drawing/2017/decorative" val="1"/>
              </a:ext>
            </a:extLst>
          </p:cNvPr>
          <p:cNvGrpSpPr/>
          <p:nvPr/>
        </p:nvGrpSpPr>
        <p:grpSpPr>
          <a:xfrm>
            <a:off x="8203224" y="-109"/>
            <a:ext cx="3081180" cy="3011457"/>
            <a:chOff x="8203224" y="-109"/>
            <a:chExt cx="3081180" cy="3011457"/>
          </a:xfrm>
        </p:grpSpPr>
        <p:sp>
          <p:nvSpPr>
            <p:cNvPr id="50" name="Freeform: Shape 13">
              <a:extLst>
                <a:ext uri="{FF2B5EF4-FFF2-40B4-BE49-F238E27FC236}">
                  <a16:creationId xmlns:a16="http://schemas.microsoft.com/office/drawing/2014/main" id="{59FDA323-CBDE-41E6-924C-03E74A614CC9}"/>
                </a:ext>
              </a:extLst>
            </p:cNvPr>
            <p:cNvSpPr/>
            <p:nvPr/>
          </p:nvSpPr>
          <p:spPr>
            <a:xfrm rot="4308689">
              <a:off x="8775952" y="408682"/>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9CE92FB3-8AD8-47EB-97CA-0ECDC09120D0}"/>
                </a:ext>
              </a:extLst>
            </p:cNvPr>
            <p:cNvSpPr/>
            <p:nvPr/>
          </p:nvSpPr>
          <p:spPr>
            <a:xfrm rot="13830869">
              <a:off x="9042191" y="2734930"/>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17">
              <a:extLst>
                <a:ext uri="{FF2B5EF4-FFF2-40B4-BE49-F238E27FC236}">
                  <a16:creationId xmlns:a16="http://schemas.microsoft.com/office/drawing/2014/main" id="{4F13AF84-D580-486F-B6A7-DD766242180B}"/>
                </a:ext>
              </a:extLst>
            </p:cNvPr>
            <p:cNvSpPr/>
            <p:nvPr/>
          </p:nvSpPr>
          <p:spPr>
            <a:xfrm rot="12431080">
              <a:off x="9113375" y="2470891"/>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19">
              <a:extLst>
                <a:ext uri="{FF2B5EF4-FFF2-40B4-BE49-F238E27FC236}">
                  <a16:creationId xmlns:a16="http://schemas.microsoft.com/office/drawing/2014/main" id="{D9B80E43-DA23-4DAF-9988-45904EB5005D}"/>
                </a:ext>
              </a:extLst>
            </p:cNvPr>
            <p:cNvSpPr/>
            <p:nvPr/>
          </p:nvSpPr>
          <p:spPr>
            <a:xfrm rot="4308689">
              <a:off x="8370204" y="-16708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23">
              <a:extLst>
                <a:ext uri="{FF2B5EF4-FFF2-40B4-BE49-F238E27FC236}">
                  <a16:creationId xmlns:a16="http://schemas.microsoft.com/office/drawing/2014/main" id="{F9FBA27B-A072-4DE9-A04B-B238E9C6C89C}"/>
                </a:ext>
              </a:extLst>
            </p:cNvPr>
            <p:cNvSpPr/>
            <p:nvPr/>
          </p:nvSpPr>
          <p:spPr>
            <a:xfrm rot="17193105">
              <a:off x="10959548" y="1603457"/>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Shape 54">
              <a:extLst>
                <a:ext uri="{FF2B5EF4-FFF2-40B4-BE49-F238E27FC236}">
                  <a16:creationId xmlns:a16="http://schemas.microsoft.com/office/drawing/2014/main" id="{E67CB484-653D-4AC0-97B9-380A17B2A23B}"/>
                </a:ext>
              </a:extLst>
            </p:cNvPr>
            <p:cNvSpPr/>
            <p:nvPr/>
          </p:nvSpPr>
          <p:spPr>
            <a:xfrm rot="17193105">
              <a:off x="10463812" y="1384386"/>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AE9E53BD-E4EB-4FB5-B2C1-C005ACE9CB5A}"/>
              </a:ext>
            </a:extLst>
          </p:cNvPr>
          <p:cNvSpPr/>
          <p:nvPr/>
        </p:nvSpPr>
        <p:spPr>
          <a:xfrm>
            <a:off x="9215547" y="6110426"/>
            <a:ext cx="2077643" cy="616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text, clipart&#10;&#10;Description automatically generated">
            <a:extLst>
              <a:ext uri="{FF2B5EF4-FFF2-40B4-BE49-F238E27FC236}">
                <a16:creationId xmlns:a16="http://schemas.microsoft.com/office/drawing/2014/main" id="{92B5E2E5-6344-4442-AEEB-16FDCC95CA6A}"/>
              </a:ext>
            </a:extLst>
          </p:cNvPr>
          <p:cNvPicPr>
            <a:picLocks noChangeAspect="1"/>
          </p:cNvPicPr>
          <p:nvPr/>
        </p:nvPicPr>
        <p:blipFill>
          <a:blip r:embed="rId4"/>
          <a:stretch>
            <a:fillRect/>
          </a:stretch>
        </p:blipFill>
        <p:spPr>
          <a:xfrm>
            <a:off x="9444588" y="6197281"/>
            <a:ext cx="1950517" cy="442385"/>
          </a:xfrm>
          <a:prstGeom prst="rect">
            <a:avLst/>
          </a:prstGeom>
        </p:spPr>
      </p:pic>
    </p:spTree>
    <p:extLst>
      <p:ext uri="{BB962C8B-B14F-4D97-AF65-F5344CB8AC3E}">
        <p14:creationId xmlns:p14="http://schemas.microsoft.com/office/powerpoint/2010/main" val="1884644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530" y="3430880"/>
            <a:ext cx="5855624"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  HOME PAGE</a:t>
            </a:r>
          </a:p>
        </p:txBody>
      </p:sp>
      <p:sp>
        <p:nvSpPr>
          <p:cNvPr id="7" name="TextBox 6">
            <a:extLst>
              <a:ext uri="{FF2B5EF4-FFF2-40B4-BE49-F238E27FC236}">
                <a16:creationId xmlns:a16="http://schemas.microsoft.com/office/drawing/2014/main" id="{8CA63B05-DDC4-4844-9B0B-D9EA4A0D7229}"/>
              </a:ext>
            </a:extLst>
          </p:cNvPr>
          <p:cNvSpPr txBox="1"/>
          <p:nvPr/>
        </p:nvSpPr>
        <p:spPr>
          <a:xfrm>
            <a:off x="7120328" y="329049"/>
            <a:ext cx="4706911" cy="2145040"/>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“Home Page” in our Healthy Harvest Web application.</a:t>
            </a:r>
          </a:p>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Special offers. </a:t>
            </a:r>
          </a:p>
        </p:txBody>
      </p:sp>
      <p:pic>
        <p:nvPicPr>
          <p:cNvPr id="11" name="Picture 10">
            <a:extLst>
              <a:ext uri="{FF2B5EF4-FFF2-40B4-BE49-F238E27FC236}">
                <a16:creationId xmlns:a16="http://schemas.microsoft.com/office/drawing/2014/main" id="{685D25BA-ADD4-4EF5-BAEC-3098F3D52FE8}"/>
              </a:ext>
            </a:extLst>
          </p:cNvPr>
          <p:cNvPicPr>
            <a:picLocks noChangeAspect="1"/>
          </p:cNvPicPr>
          <p:nvPr/>
        </p:nvPicPr>
        <p:blipFill>
          <a:blip r:embed="rId5"/>
          <a:stretch>
            <a:fillRect/>
          </a:stretch>
        </p:blipFill>
        <p:spPr>
          <a:xfrm>
            <a:off x="1" y="39822"/>
            <a:ext cx="6250898" cy="3387297"/>
          </a:xfrm>
          <a:prstGeom prst="rect">
            <a:avLst/>
          </a:prstGeom>
        </p:spPr>
      </p:pic>
      <p:pic>
        <p:nvPicPr>
          <p:cNvPr id="12" name="Home">
            <a:hlinkClick r:id="" action="ppaction://media"/>
            <a:extLst>
              <a:ext uri="{FF2B5EF4-FFF2-40B4-BE49-F238E27FC236}">
                <a16:creationId xmlns:a16="http://schemas.microsoft.com/office/drawing/2014/main" id="{72FA0247-937B-4255-8776-5643611F7D0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15068" y="2470051"/>
            <a:ext cx="7290217" cy="409884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TextBox 12">
            <a:extLst>
              <a:ext uri="{FF2B5EF4-FFF2-40B4-BE49-F238E27FC236}">
                <a16:creationId xmlns:a16="http://schemas.microsoft.com/office/drawing/2014/main" id="{732F8228-0D42-4376-871A-D619B3FB58CE}"/>
              </a:ext>
            </a:extLst>
          </p:cNvPr>
          <p:cNvSpPr txBox="1"/>
          <p:nvPr/>
        </p:nvSpPr>
        <p:spPr>
          <a:xfrm>
            <a:off x="579886" y="4795861"/>
            <a:ext cx="4706911" cy="2134784"/>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send donation requests.</a:t>
            </a:r>
          </a:p>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make phone calls.</a:t>
            </a:r>
          </a:p>
          <a:p>
            <a:pPr algn="l"/>
            <a:r>
              <a:rPr lang="en-US"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59377271"/>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6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253801"/>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800" b="1" dirty="0">
                <a:solidFill>
                  <a:schemeClr val="tx1"/>
                </a:solidFill>
                <a:latin typeface="Times New Roman" panose="02020603050405020304" pitchFamily="18" charset="0"/>
                <a:cs typeface="Times New Roman" panose="02020603050405020304" pitchFamily="18" charset="0"/>
              </a:rPr>
              <a:t>     SERVICES</a:t>
            </a:r>
          </a:p>
        </p:txBody>
      </p:sp>
      <p:sp>
        <p:nvSpPr>
          <p:cNvPr id="8" name="TextBox 7">
            <a:extLst>
              <a:ext uri="{FF2B5EF4-FFF2-40B4-BE49-F238E27FC236}">
                <a16:creationId xmlns:a16="http://schemas.microsoft.com/office/drawing/2014/main" id="{5318917B-BF7C-477F-9840-5F30A1824DAC}"/>
              </a:ext>
            </a:extLst>
          </p:cNvPr>
          <p:cNvSpPr txBox="1"/>
          <p:nvPr/>
        </p:nvSpPr>
        <p:spPr>
          <a:xfrm>
            <a:off x="7225259" y="376491"/>
            <a:ext cx="4706911" cy="2190008"/>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“Services Page” in our Healthy Harvest Web application.</a:t>
            </a:r>
          </a:p>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the available services.</a:t>
            </a:r>
          </a:p>
        </p:txBody>
      </p:sp>
      <p:pic>
        <p:nvPicPr>
          <p:cNvPr id="10" name="Picture 9">
            <a:extLst>
              <a:ext uri="{FF2B5EF4-FFF2-40B4-BE49-F238E27FC236}">
                <a16:creationId xmlns:a16="http://schemas.microsoft.com/office/drawing/2014/main" id="{550AA5BF-1C0B-4224-9721-C29548E461C4}"/>
              </a:ext>
            </a:extLst>
          </p:cNvPr>
          <p:cNvPicPr>
            <a:picLocks noChangeAspect="1"/>
          </p:cNvPicPr>
          <p:nvPr/>
        </p:nvPicPr>
        <p:blipFill>
          <a:blip r:embed="rId4"/>
          <a:stretch>
            <a:fillRect/>
          </a:stretch>
        </p:blipFill>
        <p:spPr>
          <a:xfrm>
            <a:off x="0" y="35305"/>
            <a:ext cx="6490741" cy="3204010"/>
          </a:xfrm>
          <a:prstGeom prst="rect">
            <a:avLst/>
          </a:prstGeom>
        </p:spPr>
      </p:pic>
      <p:pic>
        <p:nvPicPr>
          <p:cNvPr id="11" name="Services">
            <a:hlinkClick r:id="" action="ppaction://media"/>
            <a:extLst>
              <a:ext uri="{FF2B5EF4-FFF2-40B4-BE49-F238E27FC236}">
                <a16:creationId xmlns:a16="http://schemas.microsoft.com/office/drawing/2014/main" id="{46F67C3E-02BA-43B9-BB92-63F89479B7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56682" y="2469750"/>
            <a:ext cx="7135318" cy="4011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TextBox 11">
            <a:extLst>
              <a:ext uri="{FF2B5EF4-FFF2-40B4-BE49-F238E27FC236}">
                <a16:creationId xmlns:a16="http://schemas.microsoft.com/office/drawing/2014/main" id="{A07C6EF5-A348-4077-9D5A-AF6E8E86CF73}"/>
              </a:ext>
            </a:extLst>
          </p:cNvPr>
          <p:cNvSpPr txBox="1"/>
          <p:nvPr/>
        </p:nvSpPr>
        <p:spPr>
          <a:xfrm>
            <a:off x="283201" y="4587327"/>
            <a:ext cx="4706911" cy="1817752"/>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Displayer the community details and customer base.</a:t>
            </a:r>
          </a:p>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make phone calls.</a:t>
            </a:r>
          </a:p>
        </p:txBody>
      </p:sp>
    </p:spTree>
    <p:extLst>
      <p:ext uri="{BB962C8B-B14F-4D97-AF65-F5344CB8AC3E}">
        <p14:creationId xmlns:p14="http://schemas.microsoft.com/office/powerpoint/2010/main" val="227685266"/>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6880485" y="3346966"/>
            <a:ext cx="5234242"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SHOP PAGE</a:t>
            </a:r>
          </a:p>
        </p:txBody>
      </p:sp>
      <p:pic>
        <p:nvPicPr>
          <p:cNvPr id="9" name="Picture 8">
            <a:extLst>
              <a:ext uri="{FF2B5EF4-FFF2-40B4-BE49-F238E27FC236}">
                <a16:creationId xmlns:a16="http://schemas.microsoft.com/office/drawing/2014/main" id="{01349F05-E158-48F7-BB93-3332BB0C445C}"/>
              </a:ext>
            </a:extLst>
          </p:cNvPr>
          <p:cNvPicPr>
            <a:picLocks noChangeAspect="1"/>
          </p:cNvPicPr>
          <p:nvPr/>
        </p:nvPicPr>
        <p:blipFill>
          <a:blip r:embed="rId4"/>
          <a:stretch>
            <a:fillRect/>
          </a:stretch>
        </p:blipFill>
        <p:spPr>
          <a:xfrm>
            <a:off x="5906125" y="89940"/>
            <a:ext cx="6199159" cy="3242036"/>
          </a:xfrm>
          <a:prstGeom prst="rect">
            <a:avLst/>
          </a:prstGeom>
        </p:spPr>
      </p:pic>
      <p:sp>
        <p:nvSpPr>
          <p:cNvPr id="12" name="Rectangle 11">
            <a:extLst>
              <a:ext uri="{FF2B5EF4-FFF2-40B4-BE49-F238E27FC236}">
                <a16:creationId xmlns:a16="http://schemas.microsoft.com/office/drawing/2014/main" id="{3C14EE3B-31F8-4AD0-BD62-F9E5372CD4AD}"/>
              </a:ext>
            </a:extLst>
          </p:cNvPr>
          <p:cNvSpPr/>
          <p:nvPr/>
        </p:nvSpPr>
        <p:spPr>
          <a:xfrm>
            <a:off x="404734" y="314793"/>
            <a:ext cx="2668250" cy="7045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C8927A9-E702-41D1-99AE-B282DAC9053D}"/>
              </a:ext>
            </a:extLst>
          </p:cNvPr>
          <p:cNvSpPr txBox="1"/>
          <p:nvPr/>
        </p:nvSpPr>
        <p:spPr>
          <a:xfrm>
            <a:off x="642965" y="325410"/>
            <a:ext cx="4706911" cy="2259479"/>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“Shop Page” in our Healthy Harvest Web application.</a:t>
            </a:r>
          </a:p>
          <a:p>
            <a:pPr algn="l"/>
            <a:endParaRPr lang="en-US" sz="2400" dirty="0">
              <a:latin typeface="Times New Roman" panose="02020603050405020304" pitchFamily="18" charset="0"/>
              <a:cs typeface="Times New Roman" panose="02020603050405020304" pitchFamily="18" charset="0"/>
            </a:endParaRP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Clicking on any item, buyer can see more detail &amp; buy these products.</a:t>
            </a:r>
          </a:p>
          <a:p>
            <a:pPr algn="l"/>
            <a:r>
              <a:rPr lang="en-US" sz="2400" dirty="0">
                <a:latin typeface="Times New Roman" panose="02020603050405020304" pitchFamily="18" charset="0"/>
                <a:cs typeface="Times New Roman" panose="02020603050405020304" pitchFamily="18" charset="0"/>
              </a:rPr>
              <a:t> </a:t>
            </a:r>
          </a:p>
        </p:txBody>
      </p:sp>
      <p:pic>
        <p:nvPicPr>
          <p:cNvPr id="3" name="Shop">
            <a:hlinkClick r:id="" action="ppaction://media"/>
            <a:extLst>
              <a:ext uri="{FF2B5EF4-FFF2-40B4-BE49-F238E27FC236}">
                <a16:creationId xmlns:a16="http://schemas.microsoft.com/office/drawing/2014/main" id="{8305760A-FA75-465A-844A-73A4C63E6A2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595506"/>
            <a:ext cx="7456602" cy="4194338"/>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5" name="TextBox 4">
            <a:extLst>
              <a:ext uri="{FF2B5EF4-FFF2-40B4-BE49-F238E27FC236}">
                <a16:creationId xmlns:a16="http://schemas.microsoft.com/office/drawing/2014/main" id="{B72F8668-982C-434B-8299-2386A4357F6E}"/>
              </a:ext>
            </a:extLst>
          </p:cNvPr>
          <p:cNvSpPr txBox="1"/>
          <p:nvPr/>
        </p:nvSpPr>
        <p:spPr>
          <a:xfrm>
            <a:off x="7640699" y="4938226"/>
            <a:ext cx="4474028" cy="1177799"/>
          </a:xfrm>
          <a:prstGeom prst="rect">
            <a:avLst/>
          </a:prstGeom>
          <a:noFill/>
        </p:spPr>
        <p:txBody>
          <a:bodyPr wrap="square" lIns="0" tIns="0" rIns="0" bIns="0" rtlCol="0">
            <a:noAutofit/>
          </a:bodyPr>
          <a:lstStyle/>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products with prices.</a:t>
            </a:r>
            <a:endParaRPr lang="en-US" sz="1200" dirty="0">
              <a:solidFill>
                <a:schemeClr val="tx1">
                  <a:lumMod val="75000"/>
                  <a:lumOff val="25000"/>
                </a:schemeClr>
              </a:solidFill>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Multi page format.</a:t>
            </a:r>
          </a:p>
          <a:p>
            <a:pPr marL="342900" indent="-34290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4943893"/>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a:xfrm>
            <a:off x="86714" y="-7318"/>
            <a:ext cx="12018572" cy="6684572"/>
          </a:xfrm>
        </p:spPr>
      </p:sp>
      <p:sp>
        <p:nvSpPr>
          <p:cNvPr id="3" name="Title 2">
            <a:extLst>
              <a:ext uri="{FF2B5EF4-FFF2-40B4-BE49-F238E27FC236}">
                <a16:creationId xmlns:a16="http://schemas.microsoft.com/office/drawing/2014/main" id="{E2D6C1AD-2EBF-4316-B08E-0895D55D2733}"/>
              </a:ext>
            </a:extLst>
          </p:cNvPr>
          <p:cNvSpPr>
            <a:spLocks noGrp="1"/>
          </p:cNvSpPr>
          <p:nvPr>
            <p:ph type="ctrTitle"/>
          </p:nvPr>
        </p:nvSpPr>
        <p:spPr>
          <a:xfrm>
            <a:off x="0" y="86714"/>
            <a:ext cx="6840000" cy="2387600"/>
          </a:xfrm>
        </p:spPr>
        <p:txBody>
          <a:bodyPr/>
          <a:lstStyle/>
          <a:p>
            <a:r>
              <a:rPr lang="en-US" dirty="0"/>
              <a:t>HOME PAGE</a:t>
            </a:r>
          </a:p>
        </p:txBody>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0" y="3623671"/>
            <a:ext cx="5573486" cy="1372871"/>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4000" b="1" dirty="0">
                <a:solidFill>
                  <a:schemeClr val="tx1"/>
                </a:solidFill>
                <a:latin typeface="Times New Roman" panose="02020603050405020304" pitchFamily="18" charset="0"/>
                <a:cs typeface="Times New Roman" panose="02020603050405020304" pitchFamily="18" charset="0"/>
              </a:rPr>
              <a:t>SHOP-DETAILS PAGE</a:t>
            </a:r>
          </a:p>
        </p:txBody>
      </p:sp>
      <p:sp>
        <p:nvSpPr>
          <p:cNvPr id="7" name="TextBox 6">
            <a:extLst>
              <a:ext uri="{FF2B5EF4-FFF2-40B4-BE49-F238E27FC236}">
                <a16:creationId xmlns:a16="http://schemas.microsoft.com/office/drawing/2014/main" id="{81648CE8-D323-4364-A4E5-DF5B501FFE79}"/>
              </a:ext>
            </a:extLst>
          </p:cNvPr>
          <p:cNvSpPr txBox="1"/>
          <p:nvPr/>
        </p:nvSpPr>
        <p:spPr>
          <a:xfrm>
            <a:off x="7241508" y="88863"/>
            <a:ext cx="4682641" cy="2671477"/>
          </a:xfrm>
          <a:prstGeom prst="rect">
            <a:avLst/>
          </a:prstGeom>
          <a:noFill/>
        </p:spPr>
        <p:txBody>
          <a:bodyPr wrap="square" lIns="0" tIns="0" rIns="0" bIns="0" rtlCol="0">
            <a:noAutofit/>
          </a:bodyPr>
          <a:lstStyle/>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“Shop-Details Page” in our Healthy Harvest Web application.</a:t>
            </a:r>
          </a:p>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Details about the product. </a:t>
            </a:r>
          </a:p>
          <a:p>
            <a:pPr marL="171450" indent="-1714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Shop now button represents familiarity which comes.</a:t>
            </a:r>
          </a:p>
        </p:txBody>
      </p:sp>
      <p:pic>
        <p:nvPicPr>
          <p:cNvPr id="6" name="Picture 5">
            <a:extLst>
              <a:ext uri="{FF2B5EF4-FFF2-40B4-BE49-F238E27FC236}">
                <a16:creationId xmlns:a16="http://schemas.microsoft.com/office/drawing/2014/main" id="{E41FF87B-C05F-4A97-800C-30158C900051}"/>
              </a:ext>
            </a:extLst>
          </p:cNvPr>
          <p:cNvPicPr>
            <a:picLocks noChangeAspect="1"/>
          </p:cNvPicPr>
          <p:nvPr/>
        </p:nvPicPr>
        <p:blipFill>
          <a:blip r:embed="rId4"/>
          <a:stretch>
            <a:fillRect/>
          </a:stretch>
        </p:blipFill>
        <p:spPr>
          <a:xfrm>
            <a:off x="0" y="77100"/>
            <a:ext cx="6840000" cy="3536958"/>
          </a:xfrm>
          <a:prstGeom prst="rect">
            <a:avLst/>
          </a:prstGeom>
        </p:spPr>
      </p:pic>
      <p:sp>
        <p:nvSpPr>
          <p:cNvPr id="8" name="TextBox 7">
            <a:extLst>
              <a:ext uri="{FF2B5EF4-FFF2-40B4-BE49-F238E27FC236}">
                <a16:creationId xmlns:a16="http://schemas.microsoft.com/office/drawing/2014/main" id="{CC3B4391-D155-46E0-8943-936F60A0245F}"/>
              </a:ext>
            </a:extLst>
          </p:cNvPr>
          <p:cNvSpPr txBox="1"/>
          <p:nvPr/>
        </p:nvSpPr>
        <p:spPr>
          <a:xfrm>
            <a:off x="239844" y="5111646"/>
            <a:ext cx="4646949" cy="1565608"/>
          </a:xfrm>
          <a:prstGeom prst="rect">
            <a:avLst/>
          </a:prstGeom>
          <a:noFill/>
        </p:spPr>
        <p:txBody>
          <a:bodyPr wrap="square" lIns="0" tIns="0" rIns="0" bIns="0" rtlCol="0">
            <a:noAutofit/>
          </a:bodyPr>
          <a:lstStyle/>
          <a:p>
            <a:pPr marL="171450" indent="-1714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Buyer can choose the weight of an item and these items will be added to the cart and they can contact us using this page.</a:t>
            </a:r>
          </a:p>
          <a:p>
            <a:pPr algn="just"/>
            <a:endParaRPr lang="en-US" sz="2400" dirty="0">
              <a:latin typeface="Times New Roman" panose="02020603050405020304" pitchFamily="18" charset="0"/>
              <a:cs typeface="Times New Roman" panose="02020603050405020304" pitchFamily="18" charset="0"/>
            </a:endParaRPr>
          </a:p>
          <a:p>
            <a:pPr marL="171450" indent="-1714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pic>
        <p:nvPicPr>
          <p:cNvPr id="5" name="Shop-Details">
            <a:hlinkClick r:id="" action="ppaction://media"/>
            <a:extLst>
              <a:ext uri="{FF2B5EF4-FFF2-40B4-BE49-F238E27FC236}">
                <a16:creationId xmlns:a16="http://schemas.microsoft.com/office/drawing/2014/main" id="{EA0251E2-F110-4140-9612-07FE03EE98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09199" y="2570495"/>
            <a:ext cx="7096087" cy="39915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896612286"/>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65285" y="357182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BLOG PAGE</a:t>
            </a:r>
          </a:p>
        </p:txBody>
      </p:sp>
      <p:pic>
        <p:nvPicPr>
          <p:cNvPr id="9" name="Picture 8">
            <a:extLst>
              <a:ext uri="{FF2B5EF4-FFF2-40B4-BE49-F238E27FC236}">
                <a16:creationId xmlns:a16="http://schemas.microsoft.com/office/drawing/2014/main" id="{05028C9B-76AF-4FD6-9AB2-075498D656CA}"/>
              </a:ext>
            </a:extLst>
          </p:cNvPr>
          <p:cNvPicPr>
            <a:picLocks noChangeAspect="1"/>
          </p:cNvPicPr>
          <p:nvPr/>
        </p:nvPicPr>
        <p:blipFill>
          <a:blip r:embed="rId4"/>
          <a:stretch>
            <a:fillRect/>
          </a:stretch>
        </p:blipFill>
        <p:spPr>
          <a:xfrm>
            <a:off x="5265285" y="89940"/>
            <a:ext cx="6840000" cy="3480945"/>
          </a:xfrm>
          <a:prstGeom prst="rect">
            <a:avLst/>
          </a:prstGeom>
        </p:spPr>
      </p:pic>
      <p:pic>
        <p:nvPicPr>
          <p:cNvPr id="10" name="Blogs">
            <a:hlinkClick r:id="" action="ppaction://media"/>
            <a:extLst>
              <a:ext uri="{FF2B5EF4-FFF2-40B4-BE49-F238E27FC236}">
                <a16:creationId xmlns:a16="http://schemas.microsoft.com/office/drawing/2014/main" id="{6C36F582-86C0-40D1-9B07-2A08E828B6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704" y="2483026"/>
            <a:ext cx="7358903" cy="4137466"/>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13" name="Rectangle 12">
            <a:extLst>
              <a:ext uri="{FF2B5EF4-FFF2-40B4-BE49-F238E27FC236}">
                <a16:creationId xmlns:a16="http://schemas.microsoft.com/office/drawing/2014/main" id="{0120E014-A963-4DBC-8541-8F63B967A90A}"/>
              </a:ext>
            </a:extLst>
          </p:cNvPr>
          <p:cNvSpPr/>
          <p:nvPr/>
        </p:nvSpPr>
        <p:spPr>
          <a:xfrm>
            <a:off x="349258" y="239843"/>
            <a:ext cx="2558834" cy="6895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67B259-09C5-4106-BB66-B7BEF6861033}"/>
              </a:ext>
            </a:extLst>
          </p:cNvPr>
          <p:cNvSpPr txBox="1"/>
          <p:nvPr/>
        </p:nvSpPr>
        <p:spPr>
          <a:xfrm>
            <a:off x="349258" y="45869"/>
            <a:ext cx="4706911" cy="2472481"/>
          </a:xfrm>
          <a:prstGeom prst="rect">
            <a:avLst/>
          </a:prstGeom>
          <a:noFill/>
        </p:spPr>
        <p:txBody>
          <a:bodyPr wrap="square" lIns="0" tIns="0" rIns="0" bIns="0" rtlCol="0">
            <a:noAutofit/>
          </a:bodyPr>
          <a:lstStyle/>
          <a:p>
            <a:pPr marL="171450" indent="-171450" algn="l">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“Blog Page” in our Healthy Harvest Web application.</a:t>
            </a:r>
          </a:p>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Display multiple blog posts sorted according to the published date.</a:t>
            </a:r>
          </a:p>
          <a:p>
            <a:pPr algn="l"/>
            <a:endParaRPr lang="en-US" sz="2400" dirty="0">
              <a:latin typeface="Times New Roman" panose="02020603050405020304" pitchFamily="18" charset="0"/>
              <a:cs typeface="Times New Roman" panose="02020603050405020304" pitchFamily="18" charset="0"/>
            </a:endParaRPr>
          </a:p>
          <a:p>
            <a:pPr algn="l"/>
            <a:r>
              <a:rPr lang="en-US" sz="2400" dirty="0">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3980618D-7E36-43F0-A93A-8457F6F01874}"/>
              </a:ext>
            </a:extLst>
          </p:cNvPr>
          <p:cNvSpPr txBox="1"/>
          <p:nvPr/>
        </p:nvSpPr>
        <p:spPr>
          <a:xfrm>
            <a:off x="7645497" y="4812835"/>
            <a:ext cx="4347147" cy="1955225"/>
          </a:xfrm>
          <a:prstGeom prst="rect">
            <a:avLst/>
          </a:prstGeom>
          <a:noFill/>
        </p:spPr>
        <p:txBody>
          <a:bodyPr wrap="square" lIns="0" tIns="0" rIns="0" bIns="0" rtlCol="0">
            <a:noAutofit/>
          </a:bodyPr>
          <a:lstStyle/>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see the number of views, comments and replies. </a:t>
            </a:r>
          </a:p>
          <a:p>
            <a:pPr marL="171450" indent="-171450">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Can make phone calls.</a:t>
            </a:r>
          </a:p>
          <a:p>
            <a:pPr algn="l"/>
            <a:endParaRPr lang="en-US" sz="2400" dirty="0">
              <a:latin typeface="Times New Roman" panose="02020603050405020304" pitchFamily="18" charset="0"/>
              <a:cs typeface="Times New Roman" panose="02020603050405020304" pitchFamily="18" charset="0"/>
            </a:endParaRPr>
          </a:p>
          <a:p>
            <a:pPr marL="171450" indent="-171450" algn="l">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618267"/>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194A55-257E-433D-9EDA-A0A604EDEE1A}"/>
              </a:ext>
            </a:extLst>
          </p:cNvPr>
          <p:cNvSpPr>
            <a:spLocks noGrp="1"/>
          </p:cNvSpPr>
          <p:nvPr>
            <p:ph type="pic" sz="quarter" idx="12"/>
          </p:nvPr>
        </p:nvSpPr>
        <p:spPr/>
      </p:sp>
      <p:sp>
        <p:nvSpPr>
          <p:cNvPr id="4" name="Subtitle 3">
            <a:extLst>
              <a:ext uri="{FF2B5EF4-FFF2-40B4-BE49-F238E27FC236}">
                <a16:creationId xmlns:a16="http://schemas.microsoft.com/office/drawing/2014/main" id="{192E3DC7-AAB1-42F8-9D7B-E0EF4DD4F765}"/>
              </a:ext>
            </a:extLst>
          </p:cNvPr>
          <p:cNvSpPr>
            <a:spLocks noGrp="1"/>
          </p:cNvSpPr>
          <p:nvPr>
            <p:ph type="subTitle" idx="1"/>
          </p:nvPr>
        </p:nvSpPr>
        <p:spPr>
          <a:xfrm>
            <a:off x="5280969" y="3591412"/>
            <a:ext cx="6840000" cy="936000"/>
          </a:xfrm>
          <a:solidFill>
            <a:schemeClr val="bg1">
              <a:lumMod val="65000"/>
              <a:alpha val="9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sz="4800" b="1" dirty="0">
                <a:solidFill>
                  <a:schemeClr val="tx1"/>
                </a:solidFill>
                <a:latin typeface="Times New Roman" panose="02020603050405020304" pitchFamily="18" charset="0"/>
                <a:cs typeface="Times New Roman" panose="02020603050405020304" pitchFamily="18" charset="0"/>
              </a:rPr>
              <a:t>        ABOUT PAGE</a:t>
            </a:r>
          </a:p>
        </p:txBody>
      </p:sp>
      <p:pic>
        <p:nvPicPr>
          <p:cNvPr id="10" name="Picture 9">
            <a:extLst>
              <a:ext uri="{FF2B5EF4-FFF2-40B4-BE49-F238E27FC236}">
                <a16:creationId xmlns:a16="http://schemas.microsoft.com/office/drawing/2014/main" id="{54117F63-ACCB-4D4E-A92D-4E17283CEB24}"/>
              </a:ext>
            </a:extLst>
          </p:cNvPr>
          <p:cNvPicPr>
            <a:picLocks noChangeAspect="1"/>
          </p:cNvPicPr>
          <p:nvPr/>
        </p:nvPicPr>
        <p:blipFill>
          <a:blip r:embed="rId4"/>
          <a:stretch>
            <a:fillRect/>
          </a:stretch>
        </p:blipFill>
        <p:spPr>
          <a:xfrm>
            <a:off x="5280969" y="77951"/>
            <a:ext cx="6851316" cy="3504698"/>
          </a:xfrm>
          <a:prstGeom prst="rect">
            <a:avLst/>
          </a:prstGeom>
        </p:spPr>
      </p:pic>
      <p:pic>
        <p:nvPicPr>
          <p:cNvPr id="12" name="About">
            <a:hlinkClick r:id="" action="ppaction://media"/>
            <a:extLst>
              <a:ext uri="{FF2B5EF4-FFF2-40B4-BE49-F238E27FC236}">
                <a16:creationId xmlns:a16="http://schemas.microsoft.com/office/drawing/2014/main" id="{AE51C2D9-4E2C-4E05-AF3B-D7D4FDDCAB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713" y="2933021"/>
            <a:ext cx="6613890" cy="3718591"/>
          </a:xfrm>
          <a:prstGeom prst="rect">
            <a:avLst/>
          </a:prstGeom>
          <a:ln w="228600" cap="sq">
            <a:gradFill>
              <a:gsLst>
                <a:gs pos="0">
                  <a:srgbClr val="DDDDDD"/>
                </a:gs>
                <a:gs pos="100000">
                  <a:srgbClr val="FFFFFF"/>
                </a:gs>
              </a:gsLst>
              <a:lin ang="5400000" scaled="1"/>
            </a:gradFill>
            <a:miter lim="800000"/>
          </a:ln>
          <a:effectLst>
            <a:outerShdw blurRad="177800" dist="127000" dir="9600000" sx="102000" sy="102000" kx="195000" ky="145000" algn="tl" rotWithShape="0">
              <a:srgbClr val="000000">
                <a:alpha val="30000"/>
              </a:srgbClr>
            </a:outerShdw>
          </a:effectLst>
          <a:scene3d>
            <a:camera prst="orthographicFront">
              <a:rot lat="0" lon="0" rev="21240000"/>
            </a:camera>
            <a:lightRig rig="twoPt" dir="t">
              <a:rot lat="0" lon="0" rev="7200000"/>
            </a:lightRig>
          </a:scene3d>
          <a:sp3d extrusionH="38100">
            <a:extrusionClr>
              <a:srgbClr val="FFFFFF"/>
            </a:extrusionClr>
          </a:sp3d>
        </p:spPr>
      </p:pic>
      <p:sp>
        <p:nvSpPr>
          <p:cNvPr id="15" name="Rectangle 14">
            <a:extLst>
              <a:ext uri="{FF2B5EF4-FFF2-40B4-BE49-F238E27FC236}">
                <a16:creationId xmlns:a16="http://schemas.microsoft.com/office/drawing/2014/main" id="{D5CCB1A5-68BD-4FFD-8CB3-8F9BA3410F71}"/>
              </a:ext>
            </a:extLst>
          </p:cNvPr>
          <p:cNvSpPr/>
          <p:nvPr/>
        </p:nvSpPr>
        <p:spPr>
          <a:xfrm>
            <a:off x="330387" y="359764"/>
            <a:ext cx="2472774" cy="3747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AB94031-82BF-4FC5-89C8-049AAABED047}"/>
              </a:ext>
            </a:extLst>
          </p:cNvPr>
          <p:cNvSpPr txBox="1"/>
          <p:nvPr/>
        </p:nvSpPr>
        <p:spPr>
          <a:xfrm>
            <a:off x="330387" y="359764"/>
            <a:ext cx="4706911" cy="2519786"/>
          </a:xfrm>
          <a:prstGeom prst="rect">
            <a:avLst/>
          </a:prstGeom>
          <a:noFill/>
        </p:spPr>
        <p:txBody>
          <a:bodyPr wrap="square" lIns="0" tIns="0" rIns="0" bIns="0" rtlCol="0">
            <a:noAutofit/>
          </a:bodyPr>
          <a:lstStyle/>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is the “About Page” in our Healthy Harvest Web application.</a:t>
            </a:r>
          </a:p>
          <a:p>
            <a:pPr algn="l"/>
            <a:r>
              <a:rPr lang="en-US" sz="2400" dirty="0">
                <a:latin typeface="Times New Roman" panose="02020603050405020304" pitchFamily="18" charset="0"/>
                <a:cs typeface="Times New Roman" panose="02020603050405020304" pitchFamily="18" charset="0"/>
              </a:rPr>
              <a:t> </a:t>
            </a:r>
          </a:p>
          <a:p>
            <a:pPr marL="171450" indent="-171450" algn="l">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we are creating this application, we used html, CSS, and JavaScript.</a:t>
            </a:r>
          </a:p>
        </p:txBody>
      </p:sp>
    </p:spTree>
    <p:extLst>
      <p:ext uri="{BB962C8B-B14F-4D97-AF65-F5344CB8AC3E}">
        <p14:creationId xmlns:p14="http://schemas.microsoft.com/office/powerpoint/2010/main" val="2513598357"/>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theme/theme1.xml><?xml version="1.0" encoding="utf-8"?>
<a:theme xmlns:a="http://schemas.openxmlformats.org/drawingml/2006/main" name="Office Them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TF16411175_Green pitch deck_AAS_v4" id="{7774237F-020F-43A5-B912-064E6C199417}" vid="{D87B7C14-9379-4774-A3D4-9FA5066AD9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9BF51BA-BD97-4518-9266-AD3D61549834}">
  <ds:schemaRefs>
    <ds:schemaRef ds:uri="http://schemas.microsoft.com/sharepoint/v3/contenttype/forms"/>
  </ds:schemaRefs>
</ds:datastoreItem>
</file>

<file path=customXml/itemProps2.xml><?xml version="1.0" encoding="utf-8"?>
<ds:datastoreItem xmlns:ds="http://schemas.openxmlformats.org/officeDocument/2006/customXml" ds:itemID="{BE1961DD-CF27-443B-BFF6-660110ED0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490261-1200-4EC7-95B0-2241EE54AA34}">
  <ds:schemaRefs>
    <ds:schemaRef ds:uri="http://schemas.openxmlformats.org/package/2006/metadata/core-properties"/>
    <ds:schemaRef ds:uri="http://schemas.microsoft.com/office/2006/metadata/properties"/>
    <ds:schemaRef ds:uri="http://purl.org/dc/terms/"/>
    <ds:schemaRef ds:uri="http://schemas.microsoft.com/office/2006/documentManagement/types"/>
    <ds:schemaRef ds:uri="http://purl.org/dc/dcmitype/"/>
    <ds:schemaRef ds:uri="http://purl.org/dc/elements/1.1/"/>
    <ds:schemaRef ds:uri="http://schemas.microsoft.com/office/infopath/2007/PartnerControls"/>
    <ds:schemaRef ds:uri="16c05727-aa75-4e4a-9b5f-8a80a1165891"/>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Green pitch deck</Template>
  <TotalTime>786</TotalTime>
  <Words>800</Words>
  <Application>Microsoft Office PowerPoint</Application>
  <PresentationFormat>Widescreen</PresentationFormat>
  <Paragraphs>106</Paragraphs>
  <Slides>20</Slides>
  <Notes>7</Notes>
  <HiddenSlides>0</HiddenSlides>
  <MMClips>14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-apple-system</vt:lpstr>
      <vt:lpstr>Arial</vt:lpstr>
      <vt:lpstr>Book Antiqua</vt:lpstr>
      <vt:lpstr>Calibri</vt:lpstr>
      <vt:lpstr>Calibri Light</vt:lpstr>
      <vt:lpstr>Rockwell</vt:lpstr>
      <vt:lpstr>Times New Roman</vt:lpstr>
      <vt:lpstr>Wingdings</vt:lpstr>
      <vt:lpstr>Office Theme</vt:lpstr>
      <vt:lpstr>Agriculture Information System</vt:lpstr>
      <vt:lpstr>Healthy Harvest Web Application</vt:lpstr>
      <vt:lpstr>PACT Analysis</vt:lpstr>
      <vt:lpstr>PowerPoint Presentation</vt:lpstr>
      <vt:lpstr>PowerPoint Presentation</vt:lpstr>
      <vt:lpstr>PowerPoint Presentation</vt:lpstr>
      <vt:lpstr>HOME PAGE</vt:lpstr>
      <vt:lpstr>PowerPoint Presentation</vt:lpstr>
      <vt:lpstr>PowerPoint Presentation</vt:lpstr>
      <vt:lpstr>PowerPoint Presentation</vt:lpstr>
      <vt:lpstr>HOME PAGE</vt:lpstr>
      <vt:lpstr>PowerPoint Presentation</vt:lpstr>
      <vt:lpstr>PowerPoint Presentation</vt:lpstr>
      <vt:lpstr>PowerPoint Presentation</vt:lpstr>
      <vt:lpstr>PowerPoint Presentation</vt:lpstr>
      <vt:lpstr>HOME PAGE</vt:lpstr>
      <vt:lpstr>PowerPoint Presentation</vt:lpstr>
      <vt:lpstr>Team - 21</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Neranji Sulakshika</dc:creator>
  <cp:lastModifiedBy>Neranji Sulakshika</cp:lastModifiedBy>
  <cp:revision>111</cp:revision>
  <dcterms:created xsi:type="dcterms:W3CDTF">2021-04-23T18:15:47Z</dcterms:created>
  <dcterms:modified xsi:type="dcterms:W3CDTF">2021-05-13T05:23:43Z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